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5" r:id="rId3"/>
    <p:sldId id="266" r:id="rId4"/>
    <p:sldId id="258" r:id="rId5"/>
    <p:sldId id="267" r:id="rId6"/>
    <p:sldId id="259" r:id="rId7"/>
    <p:sldId id="261" r:id="rId8"/>
    <p:sldId id="262" r:id="rId9"/>
    <p:sldId id="263" r:id="rId10"/>
    <p:sldId id="268" r:id="rId11"/>
    <p:sldId id="269" r:id="rId12"/>
    <p:sldId id="270"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宋体" charset="-122"/>
        <a:cs typeface="+mn-cs"/>
      </a:defRPr>
    </a:lvl1pPr>
    <a:lvl2pPr marL="457200" algn="l" rtl="0" fontAlgn="base">
      <a:spcBef>
        <a:spcPct val="0"/>
      </a:spcBef>
      <a:spcAft>
        <a:spcPct val="0"/>
      </a:spcAft>
      <a:defRPr kern="1200">
        <a:solidFill>
          <a:schemeClr val="tx1"/>
        </a:solidFill>
        <a:latin typeface="Verdana" pitchFamily="34" charset="0"/>
        <a:ea typeface="宋体" charset="-122"/>
        <a:cs typeface="+mn-cs"/>
      </a:defRPr>
    </a:lvl2pPr>
    <a:lvl3pPr marL="914400" algn="l" rtl="0" fontAlgn="base">
      <a:spcBef>
        <a:spcPct val="0"/>
      </a:spcBef>
      <a:spcAft>
        <a:spcPct val="0"/>
      </a:spcAft>
      <a:defRPr kern="1200">
        <a:solidFill>
          <a:schemeClr val="tx1"/>
        </a:solidFill>
        <a:latin typeface="Verdana" pitchFamily="34" charset="0"/>
        <a:ea typeface="宋体" charset="-122"/>
        <a:cs typeface="+mn-cs"/>
      </a:defRPr>
    </a:lvl3pPr>
    <a:lvl4pPr marL="1371600" algn="l" rtl="0" fontAlgn="base">
      <a:spcBef>
        <a:spcPct val="0"/>
      </a:spcBef>
      <a:spcAft>
        <a:spcPct val="0"/>
      </a:spcAft>
      <a:defRPr kern="1200">
        <a:solidFill>
          <a:schemeClr val="tx1"/>
        </a:solidFill>
        <a:latin typeface="Verdana" pitchFamily="34" charset="0"/>
        <a:ea typeface="宋体" charset="-122"/>
        <a:cs typeface="+mn-cs"/>
      </a:defRPr>
    </a:lvl4pPr>
    <a:lvl5pPr marL="1828800" algn="l" rtl="0" fontAlgn="base">
      <a:spcBef>
        <a:spcPct val="0"/>
      </a:spcBef>
      <a:spcAft>
        <a:spcPct val="0"/>
      </a:spcAft>
      <a:defRPr kern="1200">
        <a:solidFill>
          <a:schemeClr val="tx1"/>
        </a:solidFill>
        <a:latin typeface="Verdana" pitchFamily="34" charset="0"/>
        <a:ea typeface="宋体" charset="-122"/>
        <a:cs typeface="+mn-cs"/>
      </a:defRPr>
    </a:lvl5pPr>
    <a:lvl6pPr marL="2286000" algn="l" defTabSz="914400" rtl="0" eaLnBrk="1" latinLnBrk="0" hangingPunct="1">
      <a:defRPr kern="1200">
        <a:solidFill>
          <a:schemeClr val="tx1"/>
        </a:solidFill>
        <a:latin typeface="Verdana" pitchFamily="34" charset="0"/>
        <a:ea typeface="宋体" charset="-122"/>
        <a:cs typeface="+mn-cs"/>
      </a:defRPr>
    </a:lvl6pPr>
    <a:lvl7pPr marL="2743200" algn="l" defTabSz="914400" rtl="0" eaLnBrk="1" latinLnBrk="0" hangingPunct="1">
      <a:defRPr kern="1200">
        <a:solidFill>
          <a:schemeClr val="tx1"/>
        </a:solidFill>
        <a:latin typeface="Verdana" pitchFamily="34" charset="0"/>
        <a:ea typeface="宋体" charset="-122"/>
        <a:cs typeface="+mn-cs"/>
      </a:defRPr>
    </a:lvl7pPr>
    <a:lvl8pPr marL="3200400" algn="l" defTabSz="914400" rtl="0" eaLnBrk="1" latinLnBrk="0" hangingPunct="1">
      <a:defRPr kern="1200">
        <a:solidFill>
          <a:schemeClr val="tx1"/>
        </a:solidFill>
        <a:latin typeface="Verdana" pitchFamily="34" charset="0"/>
        <a:ea typeface="宋体" charset="-122"/>
        <a:cs typeface="+mn-cs"/>
      </a:defRPr>
    </a:lvl8pPr>
    <a:lvl9pPr marL="3657600" algn="l" defTabSz="914400" rtl="0" eaLnBrk="1" latinLnBrk="0" hangingPunct="1">
      <a:defRPr kern="1200">
        <a:solidFill>
          <a:schemeClr val="tx1"/>
        </a:solidFill>
        <a:latin typeface="Verdana"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7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4274" name="Group 2"/>
          <p:cNvGrpSpPr>
            <a:grpSpLocks/>
          </p:cNvGrpSpPr>
          <p:nvPr/>
        </p:nvGrpSpPr>
        <p:grpSpPr bwMode="auto">
          <a:xfrm>
            <a:off x="-633413" y="798513"/>
            <a:ext cx="7542213" cy="6029325"/>
            <a:chOff x="-384" y="480"/>
            <a:chExt cx="4751" cy="3798"/>
          </a:xfrm>
        </p:grpSpPr>
        <p:grpSp>
          <p:nvGrpSpPr>
            <p:cNvPr id="54275" name="Group 3"/>
            <p:cNvGrpSpPr>
              <a:grpSpLocks/>
            </p:cNvGrpSpPr>
            <p:nvPr/>
          </p:nvGrpSpPr>
          <p:grpSpPr bwMode="auto">
            <a:xfrm>
              <a:off x="-384" y="480"/>
              <a:ext cx="4751" cy="3798"/>
              <a:chOff x="0" y="522"/>
              <a:chExt cx="4751" cy="3798"/>
            </a:xfrm>
          </p:grpSpPr>
          <p:grpSp>
            <p:nvGrpSpPr>
              <p:cNvPr id="54276" name="Group 4"/>
              <p:cNvGrpSpPr>
                <a:grpSpLocks/>
              </p:cNvGrpSpPr>
              <p:nvPr userDrawn="1"/>
            </p:nvGrpSpPr>
            <p:grpSpPr bwMode="auto">
              <a:xfrm>
                <a:off x="0" y="522"/>
                <a:ext cx="4751" cy="3794"/>
                <a:chOff x="0" y="522"/>
                <a:chExt cx="4751" cy="3794"/>
              </a:xfrm>
            </p:grpSpPr>
            <p:sp>
              <p:nvSpPr>
                <p:cNvPr id="54277"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zh-CN" altLang="en-US"/>
                </a:p>
              </p:txBody>
            </p:sp>
            <p:grpSp>
              <p:nvGrpSpPr>
                <p:cNvPr id="54278" name="Group 6"/>
                <p:cNvGrpSpPr>
                  <a:grpSpLocks/>
                </p:cNvGrpSpPr>
                <p:nvPr userDrawn="1"/>
              </p:nvGrpSpPr>
              <p:grpSpPr bwMode="auto">
                <a:xfrm>
                  <a:off x="0" y="522"/>
                  <a:ext cx="4751" cy="3794"/>
                  <a:chOff x="0" y="522"/>
                  <a:chExt cx="4751" cy="3794"/>
                </a:xfrm>
              </p:grpSpPr>
              <p:sp>
                <p:nvSpPr>
                  <p:cNvPr id="54279"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zh-CN" altLang="en-US"/>
                  </a:p>
                </p:txBody>
              </p:sp>
              <p:sp>
                <p:nvSpPr>
                  <p:cNvPr id="54280"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zh-CN" altLang="en-US"/>
                  </a:p>
                </p:txBody>
              </p:sp>
              <p:sp>
                <p:nvSpPr>
                  <p:cNvPr id="54281"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zh-CN" altLang="en-US"/>
                  </a:p>
                </p:txBody>
              </p:sp>
              <p:grpSp>
                <p:nvGrpSpPr>
                  <p:cNvPr id="54282" name="Group 10"/>
                  <p:cNvGrpSpPr>
                    <a:grpSpLocks/>
                  </p:cNvGrpSpPr>
                  <p:nvPr userDrawn="1"/>
                </p:nvGrpSpPr>
                <p:grpSpPr bwMode="auto">
                  <a:xfrm>
                    <a:off x="0" y="522"/>
                    <a:ext cx="4751" cy="3794"/>
                    <a:chOff x="0" y="522"/>
                    <a:chExt cx="4751" cy="3794"/>
                  </a:xfrm>
                </p:grpSpPr>
                <p:sp>
                  <p:nvSpPr>
                    <p:cNvPr id="54283"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zh-CN" altLang="en-US"/>
                    </a:p>
                  </p:txBody>
                </p:sp>
                <p:grpSp>
                  <p:nvGrpSpPr>
                    <p:cNvPr id="54284" name="Group 12"/>
                    <p:cNvGrpSpPr>
                      <a:grpSpLocks/>
                    </p:cNvGrpSpPr>
                    <p:nvPr userDrawn="1"/>
                  </p:nvGrpSpPr>
                  <p:grpSpPr bwMode="auto">
                    <a:xfrm>
                      <a:off x="0" y="659"/>
                      <a:ext cx="4751" cy="3657"/>
                      <a:chOff x="0" y="659"/>
                      <a:chExt cx="4751" cy="3657"/>
                    </a:xfrm>
                  </p:grpSpPr>
                  <p:sp>
                    <p:nvSpPr>
                      <p:cNvPr id="54285"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zh-CN" altLang="en-US"/>
                      </a:p>
                    </p:txBody>
                  </p:sp>
                  <p:grpSp>
                    <p:nvGrpSpPr>
                      <p:cNvPr id="54286" name="Group 14"/>
                      <p:cNvGrpSpPr>
                        <a:grpSpLocks/>
                      </p:cNvGrpSpPr>
                      <p:nvPr userDrawn="1"/>
                    </p:nvGrpSpPr>
                    <p:grpSpPr bwMode="auto">
                      <a:xfrm>
                        <a:off x="0" y="808"/>
                        <a:ext cx="4751" cy="3508"/>
                        <a:chOff x="-400" y="808"/>
                        <a:chExt cx="4751" cy="3508"/>
                      </a:xfrm>
                    </p:grpSpPr>
                    <p:sp>
                      <p:nvSpPr>
                        <p:cNvPr id="54287"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zh-CN" altLang="en-US"/>
                        </a:p>
                      </p:txBody>
                    </p:sp>
                    <p:sp>
                      <p:nvSpPr>
                        <p:cNvPr id="54288"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zh-CN" altLang="en-US"/>
                        </a:p>
                      </p:txBody>
                    </p:sp>
                    <p:sp>
                      <p:nvSpPr>
                        <p:cNvPr id="54289"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zh-CN" altLang="en-US"/>
                        </a:p>
                      </p:txBody>
                    </p:sp>
                    <p:sp>
                      <p:nvSpPr>
                        <p:cNvPr id="54290"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zh-CN" altLang="en-US"/>
                        </a:p>
                      </p:txBody>
                    </p:sp>
                    <p:sp>
                      <p:nvSpPr>
                        <p:cNvPr id="54291"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zh-CN" altLang="en-US"/>
                        </a:p>
                      </p:txBody>
                    </p:sp>
                    <p:sp>
                      <p:nvSpPr>
                        <p:cNvPr id="54292"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zh-CN" altLang="en-US"/>
                        </a:p>
                      </p:txBody>
                    </p:sp>
                    <p:sp>
                      <p:nvSpPr>
                        <p:cNvPr id="54293"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zh-CN" altLang="en-US"/>
                        </a:p>
                      </p:txBody>
                    </p:sp>
                    <p:sp>
                      <p:nvSpPr>
                        <p:cNvPr id="54294"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zh-CN" altLang="en-US"/>
                        </a:p>
                      </p:txBody>
                    </p:sp>
                    <p:sp>
                      <p:nvSpPr>
                        <p:cNvPr id="54295"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zh-CN" altLang="en-US"/>
                        </a:p>
                      </p:txBody>
                    </p:sp>
                    <p:sp>
                      <p:nvSpPr>
                        <p:cNvPr id="54296"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zh-CN" altLang="en-US"/>
                        </a:p>
                      </p:txBody>
                    </p:sp>
                    <p:sp>
                      <p:nvSpPr>
                        <p:cNvPr id="54297"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zh-CN" altLang="en-US"/>
                        </a:p>
                      </p:txBody>
                    </p:sp>
                    <p:sp>
                      <p:nvSpPr>
                        <p:cNvPr id="54298"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zh-CN" altLang="en-US"/>
                        </a:p>
                      </p:txBody>
                    </p:sp>
                    <p:sp>
                      <p:nvSpPr>
                        <p:cNvPr id="54299"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zh-CN" altLang="en-US"/>
                        </a:p>
                      </p:txBody>
                    </p:sp>
                    <p:sp>
                      <p:nvSpPr>
                        <p:cNvPr id="54300"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zh-CN" altLang="en-US"/>
                        </a:p>
                      </p:txBody>
                    </p:sp>
                    <p:sp>
                      <p:nvSpPr>
                        <p:cNvPr id="54301"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zh-CN" altLang="en-US"/>
                        </a:p>
                      </p:txBody>
                    </p:sp>
                    <p:sp>
                      <p:nvSpPr>
                        <p:cNvPr id="54302"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zh-CN" altLang="en-US"/>
                        </a:p>
                      </p:txBody>
                    </p:sp>
                    <p:sp>
                      <p:nvSpPr>
                        <p:cNvPr id="54303"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zh-CN" altLang="en-US"/>
                        </a:p>
                      </p:txBody>
                    </p:sp>
                    <p:sp>
                      <p:nvSpPr>
                        <p:cNvPr id="54304"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zh-CN" altLang="en-US"/>
                        </a:p>
                      </p:txBody>
                    </p:sp>
                    <p:sp>
                      <p:nvSpPr>
                        <p:cNvPr id="54305"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zh-CN" altLang="en-US"/>
                        </a:p>
                      </p:txBody>
                    </p:sp>
                    <p:sp>
                      <p:nvSpPr>
                        <p:cNvPr id="54306"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zh-CN" altLang="en-US"/>
                        </a:p>
                      </p:txBody>
                    </p:sp>
                    <p:sp>
                      <p:nvSpPr>
                        <p:cNvPr id="54307"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zh-CN" altLang="en-US"/>
                        </a:p>
                      </p:txBody>
                    </p:sp>
                    <p:sp>
                      <p:nvSpPr>
                        <p:cNvPr id="54308"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zh-CN" altLang="en-US"/>
                        </a:p>
                      </p:txBody>
                    </p:sp>
                    <p:sp>
                      <p:nvSpPr>
                        <p:cNvPr id="54309"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zh-CN" altLang="en-US"/>
                        </a:p>
                      </p:txBody>
                    </p:sp>
                    <p:sp>
                      <p:nvSpPr>
                        <p:cNvPr id="54310"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zh-CN" altLang="en-US"/>
                        </a:p>
                      </p:txBody>
                    </p:sp>
                    <p:sp>
                      <p:nvSpPr>
                        <p:cNvPr id="54311"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zh-CN" altLang="en-US"/>
                        </a:p>
                      </p:txBody>
                    </p:sp>
                    <p:sp>
                      <p:nvSpPr>
                        <p:cNvPr id="54312"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zh-CN" altLang="en-US"/>
                        </a:p>
                      </p:txBody>
                    </p:sp>
                    <p:sp>
                      <p:nvSpPr>
                        <p:cNvPr id="54313"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zh-CN" altLang="en-US"/>
                        </a:p>
                      </p:txBody>
                    </p:sp>
                    <p:sp>
                      <p:nvSpPr>
                        <p:cNvPr id="54314"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zh-CN" altLang="en-US"/>
                        </a:p>
                      </p:txBody>
                    </p:sp>
                    <p:sp>
                      <p:nvSpPr>
                        <p:cNvPr id="54315"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zh-CN" altLang="en-US"/>
                        </a:p>
                      </p:txBody>
                    </p:sp>
                    <p:sp>
                      <p:nvSpPr>
                        <p:cNvPr id="54316"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zh-CN" altLang="en-US"/>
                        </a:p>
                      </p:txBody>
                    </p:sp>
                    <p:sp>
                      <p:nvSpPr>
                        <p:cNvPr id="54317"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zh-CN" altLang="en-US"/>
                        </a:p>
                      </p:txBody>
                    </p:sp>
                    <p:sp>
                      <p:nvSpPr>
                        <p:cNvPr id="54318"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zh-CN" altLang="en-US"/>
                        </a:p>
                      </p:txBody>
                    </p:sp>
                    <p:sp>
                      <p:nvSpPr>
                        <p:cNvPr id="54319"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zh-CN" altLang="en-US"/>
                        </a:p>
                      </p:txBody>
                    </p:sp>
                    <p:sp>
                      <p:nvSpPr>
                        <p:cNvPr id="54320"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zh-CN" altLang="en-US"/>
                        </a:p>
                      </p:txBody>
                    </p:sp>
                    <p:sp>
                      <p:nvSpPr>
                        <p:cNvPr id="54321"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zh-CN" altLang="en-US"/>
                        </a:p>
                      </p:txBody>
                    </p:sp>
                    <p:sp>
                      <p:nvSpPr>
                        <p:cNvPr id="54322"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zh-CN" altLang="en-US"/>
                        </a:p>
                      </p:txBody>
                    </p:sp>
                    <p:grpSp>
                      <p:nvGrpSpPr>
                        <p:cNvPr id="54323" name="Group 51"/>
                        <p:cNvGrpSpPr>
                          <a:grpSpLocks/>
                        </p:cNvGrpSpPr>
                        <p:nvPr userDrawn="1"/>
                      </p:nvGrpSpPr>
                      <p:grpSpPr bwMode="auto">
                        <a:xfrm>
                          <a:off x="0" y="1812"/>
                          <a:ext cx="3672" cy="2049"/>
                          <a:chOff x="5" y="1816"/>
                          <a:chExt cx="3672" cy="2049"/>
                        </a:xfrm>
                      </p:grpSpPr>
                      <p:sp>
                        <p:nvSpPr>
                          <p:cNvPr id="54324"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zh-CN" altLang="en-US"/>
                          </a:p>
                        </p:txBody>
                      </p:sp>
                      <p:sp>
                        <p:nvSpPr>
                          <p:cNvPr id="54325"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zh-CN" altLang="en-US"/>
                          </a:p>
                        </p:txBody>
                      </p:sp>
                      <p:sp>
                        <p:nvSpPr>
                          <p:cNvPr id="54326"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zh-CN" altLang="en-US"/>
                          </a:p>
                        </p:txBody>
                      </p:sp>
                      <p:sp>
                        <p:nvSpPr>
                          <p:cNvPr id="54327"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zh-CN" altLang="en-US"/>
                          </a:p>
                        </p:txBody>
                      </p:sp>
                      <p:sp>
                        <p:nvSpPr>
                          <p:cNvPr id="54328"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zh-CN" altLang="en-US"/>
                          </a:p>
                        </p:txBody>
                      </p:sp>
                      <p:sp>
                        <p:nvSpPr>
                          <p:cNvPr id="54329"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zh-CN" altLang="en-US"/>
                          </a:p>
                        </p:txBody>
                      </p:sp>
                      <p:sp>
                        <p:nvSpPr>
                          <p:cNvPr id="54330"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zh-CN" altLang="en-US"/>
                          </a:p>
                        </p:txBody>
                      </p:sp>
                      <p:sp>
                        <p:nvSpPr>
                          <p:cNvPr id="54331"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zh-CN" altLang="en-US"/>
                          </a:p>
                        </p:txBody>
                      </p:sp>
                      <p:sp>
                        <p:nvSpPr>
                          <p:cNvPr id="54332"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zh-CN" altLang="en-US"/>
                          </a:p>
                        </p:txBody>
                      </p:sp>
                      <p:sp>
                        <p:nvSpPr>
                          <p:cNvPr id="54333"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zh-CN" altLang="en-US"/>
                          </a:p>
                        </p:txBody>
                      </p:sp>
                      <p:sp>
                        <p:nvSpPr>
                          <p:cNvPr id="54334"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zh-CN" altLang="en-US"/>
                          </a:p>
                        </p:txBody>
                      </p:sp>
                      <p:sp>
                        <p:nvSpPr>
                          <p:cNvPr id="54335"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zh-CN" altLang="en-US"/>
                          </a:p>
                        </p:txBody>
                      </p:sp>
                    </p:grpSp>
                    <p:sp>
                      <p:nvSpPr>
                        <p:cNvPr id="54336"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zh-CN" altLang="en-US"/>
                        </a:p>
                      </p:txBody>
                    </p:sp>
                    <p:sp>
                      <p:nvSpPr>
                        <p:cNvPr id="54337"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zh-CN" altLang="en-US"/>
                        </a:p>
                      </p:txBody>
                    </p:sp>
                    <p:sp>
                      <p:nvSpPr>
                        <p:cNvPr id="54338"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zh-CN" altLang="en-US"/>
                        </a:p>
                      </p:txBody>
                    </p:sp>
                    <p:sp>
                      <p:nvSpPr>
                        <p:cNvPr id="54339"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zh-CN" altLang="en-US"/>
                        </a:p>
                      </p:txBody>
                    </p:sp>
                    <p:sp>
                      <p:nvSpPr>
                        <p:cNvPr id="54340"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zh-CN" altLang="en-US"/>
                        </a:p>
                      </p:txBody>
                    </p:sp>
                    <p:sp>
                      <p:nvSpPr>
                        <p:cNvPr id="54341"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zh-CN" altLang="en-US"/>
                        </a:p>
                      </p:txBody>
                    </p:sp>
                    <p:sp>
                      <p:nvSpPr>
                        <p:cNvPr id="54342"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zh-CN" altLang="en-US"/>
                        </a:p>
                      </p:txBody>
                    </p:sp>
                    <p:sp>
                      <p:nvSpPr>
                        <p:cNvPr id="54343"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zh-CN" altLang="en-US"/>
                        </a:p>
                      </p:txBody>
                    </p:sp>
                    <p:sp>
                      <p:nvSpPr>
                        <p:cNvPr id="54344"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zh-CN" altLang="en-US"/>
                        </a:p>
                      </p:txBody>
                    </p:sp>
                    <p:sp>
                      <p:nvSpPr>
                        <p:cNvPr id="54345"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zh-CN" altLang="en-US"/>
                        </a:p>
                      </p:txBody>
                    </p:sp>
                    <p:sp>
                      <p:nvSpPr>
                        <p:cNvPr id="54346"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zh-CN" altLang="en-US"/>
                        </a:p>
                      </p:txBody>
                    </p:sp>
                    <p:sp>
                      <p:nvSpPr>
                        <p:cNvPr id="54347"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zh-CN" altLang="en-US"/>
                        </a:p>
                      </p:txBody>
                    </p:sp>
                    <p:sp>
                      <p:nvSpPr>
                        <p:cNvPr id="54348"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zh-CN" altLang="en-US"/>
                        </a:p>
                      </p:txBody>
                    </p:sp>
                    <p:sp>
                      <p:nvSpPr>
                        <p:cNvPr id="54349"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zh-CN" altLang="en-US"/>
                        </a:p>
                      </p:txBody>
                    </p:sp>
                    <p:sp>
                      <p:nvSpPr>
                        <p:cNvPr id="54350"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zh-CN" altLang="en-US"/>
                        </a:p>
                      </p:txBody>
                    </p:sp>
                    <p:sp>
                      <p:nvSpPr>
                        <p:cNvPr id="54351"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zh-CN" altLang="en-US"/>
                        </a:p>
                      </p:txBody>
                    </p:sp>
                    <p:sp>
                      <p:nvSpPr>
                        <p:cNvPr id="54352"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zh-CN" altLang="en-US"/>
                        </a:p>
                      </p:txBody>
                    </p:sp>
                    <p:sp>
                      <p:nvSpPr>
                        <p:cNvPr id="54353"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zh-CN" altLang="en-US"/>
                        </a:p>
                      </p:txBody>
                    </p:sp>
                    <p:sp>
                      <p:nvSpPr>
                        <p:cNvPr id="54354"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zh-CN" altLang="en-US"/>
                        </a:p>
                      </p:txBody>
                    </p:sp>
                    <p:sp>
                      <p:nvSpPr>
                        <p:cNvPr id="54355"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zh-CN" altLang="en-US"/>
                        </a:p>
                      </p:txBody>
                    </p:sp>
                    <p:sp>
                      <p:nvSpPr>
                        <p:cNvPr id="54356"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zh-CN" altLang="en-US"/>
                        </a:p>
                      </p:txBody>
                    </p:sp>
                    <p:sp>
                      <p:nvSpPr>
                        <p:cNvPr id="54357"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zh-CN" altLang="en-US"/>
                        </a:p>
                      </p:txBody>
                    </p:sp>
                    <p:sp>
                      <p:nvSpPr>
                        <p:cNvPr id="54358"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zh-CN" altLang="en-US"/>
                        </a:p>
                      </p:txBody>
                    </p:sp>
                    <p:sp>
                      <p:nvSpPr>
                        <p:cNvPr id="54359"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zh-CN" altLang="en-US"/>
                        </a:p>
                      </p:txBody>
                    </p:sp>
                    <p:sp>
                      <p:nvSpPr>
                        <p:cNvPr id="54360"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zh-CN" altLang="en-US"/>
                        </a:p>
                      </p:txBody>
                    </p:sp>
                    <p:sp>
                      <p:nvSpPr>
                        <p:cNvPr id="54361"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zh-CN" altLang="en-US"/>
                        </a:p>
                      </p:txBody>
                    </p:sp>
                    <p:sp>
                      <p:nvSpPr>
                        <p:cNvPr id="54362"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zh-CN" altLang="en-US"/>
                        </a:p>
                      </p:txBody>
                    </p:sp>
                    <p:sp>
                      <p:nvSpPr>
                        <p:cNvPr id="54363"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zh-CN" altLang="en-US"/>
                        </a:p>
                      </p:txBody>
                    </p:sp>
                    <p:sp>
                      <p:nvSpPr>
                        <p:cNvPr id="54364"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zh-CN" altLang="en-US"/>
                        </a:p>
                      </p:txBody>
                    </p:sp>
                    <p:sp>
                      <p:nvSpPr>
                        <p:cNvPr id="54365"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zh-CN" altLang="en-US"/>
                        </a:p>
                      </p:txBody>
                    </p:sp>
                    <p:sp>
                      <p:nvSpPr>
                        <p:cNvPr id="54366"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zh-CN" altLang="en-US"/>
                        </a:p>
                      </p:txBody>
                    </p:sp>
                    <p:sp>
                      <p:nvSpPr>
                        <p:cNvPr id="54367"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zh-CN" altLang="en-US"/>
                        </a:p>
                      </p:txBody>
                    </p:sp>
                    <p:sp>
                      <p:nvSpPr>
                        <p:cNvPr id="54368"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zh-CN" altLang="en-US"/>
                        </a:p>
                      </p:txBody>
                    </p:sp>
                    <p:sp>
                      <p:nvSpPr>
                        <p:cNvPr id="54369"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zh-CN" altLang="en-US"/>
                        </a:p>
                      </p:txBody>
                    </p:sp>
                    <p:sp>
                      <p:nvSpPr>
                        <p:cNvPr id="54370"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zh-CN" altLang="en-US"/>
                        </a:p>
                      </p:txBody>
                    </p:sp>
                    <p:sp>
                      <p:nvSpPr>
                        <p:cNvPr id="54371"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zh-CN" altLang="en-US"/>
                        </a:p>
                      </p:txBody>
                    </p:sp>
                  </p:grpSp>
                </p:grpSp>
              </p:grpSp>
            </p:grpSp>
          </p:grpSp>
          <p:grpSp>
            <p:nvGrpSpPr>
              <p:cNvPr id="54372" name="Group 100"/>
              <p:cNvGrpSpPr>
                <a:grpSpLocks/>
              </p:cNvGrpSpPr>
              <p:nvPr userDrawn="1"/>
            </p:nvGrpSpPr>
            <p:grpSpPr bwMode="auto">
              <a:xfrm>
                <a:off x="402" y="1454"/>
                <a:ext cx="2787" cy="2866"/>
                <a:chOff x="2" y="1454"/>
                <a:chExt cx="2787" cy="2866"/>
              </a:xfrm>
            </p:grpSpPr>
            <p:sp>
              <p:nvSpPr>
                <p:cNvPr id="54373"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zh-CN" altLang="en-US"/>
                </a:p>
              </p:txBody>
            </p:sp>
            <p:sp>
              <p:nvSpPr>
                <p:cNvPr id="54374"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zh-CN" altLang="en-US"/>
                </a:p>
              </p:txBody>
            </p:sp>
            <p:grpSp>
              <p:nvGrpSpPr>
                <p:cNvPr id="54375" name="Group 103"/>
                <p:cNvGrpSpPr>
                  <a:grpSpLocks/>
                </p:cNvGrpSpPr>
                <p:nvPr userDrawn="1"/>
              </p:nvGrpSpPr>
              <p:grpSpPr bwMode="auto">
                <a:xfrm>
                  <a:off x="2" y="2738"/>
                  <a:ext cx="1317" cy="1582"/>
                  <a:chOff x="2" y="2738"/>
                  <a:chExt cx="1317" cy="1582"/>
                </a:xfrm>
              </p:grpSpPr>
              <p:sp>
                <p:nvSpPr>
                  <p:cNvPr id="54376"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zh-CN" altLang="en-US"/>
                  </a:p>
                </p:txBody>
              </p:sp>
              <p:sp>
                <p:nvSpPr>
                  <p:cNvPr id="54377"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zh-CN" altLang="en-US"/>
                  </a:p>
                </p:txBody>
              </p:sp>
              <p:sp>
                <p:nvSpPr>
                  <p:cNvPr id="54378"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zh-CN" altLang="en-US"/>
                  </a:p>
                </p:txBody>
              </p:sp>
              <p:sp>
                <p:nvSpPr>
                  <p:cNvPr id="54379"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zh-CN" altLang="en-US"/>
                  </a:p>
                </p:txBody>
              </p:sp>
              <p:sp>
                <p:nvSpPr>
                  <p:cNvPr id="54380"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zh-CN" altLang="en-US"/>
                  </a:p>
                </p:txBody>
              </p:sp>
              <p:sp>
                <p:nvSpPr>
                  <p:cNvPr id="54381"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zh-CN" altLang="en-US"/>
                  </a:p>
                </p:txBody>
              </p:sp>
              <p:sp>
                <p:nvSpPr>
                  <p:cNvPr id="54382"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zh-CN" altLang="en-US"/>
                  </a:p>
                </p:txBody>
              </p:sp>
              <p:sp>
                <p:nvSpPr>
                  <p:cNvPr id="54383"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zh-CN" altLang="en-US"/>
                  </a:p>
                </p:txBody>
              </p:sp>
              <p:sp>
                <p:nvSpPr>
                  <p:cNvPr id="54384"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zh-CN" altLang="en-US"/>
                  </a:p>
                </p:txBody>
              </p:sp>
            </p:grpSp>
          </p:grpSp>
        </p:grpSp>
        <p:grpSp>
          <p:nvGrpSpPr>
            <p:cNvPr id="54385" name="Group 113"/>
            <p:cNvGrpSpPr>
              <a:grpSpLocks/>
            </p:cNvGrpSpPr>
            <p:nvPr userDrawn="1"/>
          </p:nvGrpSpPr>
          <p:grpSpPr bwMode="auto">
            <a:xfrm>
              <a:off x="16" y="1326"/>
              <a:ext cx="3325" cy="2948"/>
              <a:chOff x="16" y="1326"/>
              <a:chExt cx="3325" cy="2948"/>
            </a:xfrm>
          </p:grpSpPr>
          <p:sp>
            <p:nvSpPr>
              <p:cNvPr id="54386"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zh-CN" altLang="en-US"/>
              </a:p>
            </p:txBody>
          </p:sp>
          <p:sp>
            <p:nvSpPr>
              <p:cNvPr id="54387"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zh-CN" altLang="en-US"/>
              </a:p>
            </p:txBody>
          </p:sp>
          <p:sp>
            <p:nvSpPr>
              <p:cNvPr id="54388"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4389"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4390"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4391"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zh-CN" altLang="en-US"/>
              </a:p>
            </p:txBody>
          </p:sp>
          <p:grpSp>
            <p:nvGrpSpPr>
              <p:cNvPr id="54392" name="Group 120"/>
              <p:cNvGrpSpPr>
                <a:grpSpLocks noChangeAspect="1"/>
              </p:cNvGrpSpPr>
              <p:nvPr/>
            </p:nvGrpSpPr>
            <p:grpSpPr bwMode="auto">
              <a:xfrm>
                <a:off x="3046" y="1326"/>
                <a:ext cx="259" cy="299"/>
                <a:chOff x="3042" y="1265"/>
                <a:chExt cx="367" cy="424"/>
              </a:xfrm>
            </p:grpSpPr>
            <p:sp>
              <p:nvSpPr>
                <p:cNvPr id="54393"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zh-CN" altLang="en-US"/>
                </a:p>
              </p:txBody>
            </p:sp>
            <p:sp>
              <p:nvSpPr>
                <p:cNvPr id="54394"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4395"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4396"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4397"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grpSp>
        </p:grpSp>
      </p:grpSp>
      <p:sp>
        <p:nvSpPr>
          <p:cNvPr id="54398" name="Rectangle 126"/>
          <p:cNvSpPr>
            <a:spLocks noGrp="1" noChangeArrowheads="1"/>
          </p:cNvSpPr>
          <p:nvPr>
            <p:ph type="ctrTitle" sz="quarter"/>
          </p:nvPr>
        </p:nvSpPr>
        <p:spPr>
          <a:xfrm>
            <a:off x="685800" y="1600200"/>
            <a:ext cx="7772400" cy="1973263"/>
          </a:xfrm>
        </p:spPr>
        <p:txBody>
          <a:bodyPr/>
          <a:lstStyle>
            <a:lvl1pPr>
              <a:defRPr sz="5100"/>
            </a:lvl1pPr>
          </a:lstStyle>
          <a:p>
            <a:r>
              <a:rPr lang="zh-CN" altLang="en-US"/>
              <a:t>单击此处编辑母版标题样式</a:t>
            </a:r>
          </a:p>
        </p:txBody>
      </p:sp>
      <p:sp>
        <p:nvSpPr>
          <p:cNvPr id="54399" name="Rectangle 12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54400" name="Rectangle 128"/>
          <p:cNvSpPr>
            <a:spLocks noGrp="1" noChangeArrowheads="1"/>
          </p:cNvSpPr>
          <p:nvPr>
            <p:ph type="dt" sz="quarter" idx="2"/>
          </p:nvPr>
        </p:nvSpPr>
        <p:spPr/>
        <p:txBody>
          <a:bodyPr/>
          <a:lstStyle>
            <a:lvl1pPr>
              <a:defRPr>
                <a:effectLst/>
              </a:defRPr>
            </a:lvl1pPr>
          </a:lstStyle>
          <a:p>
            <a:fld id="{E248626F-4216-4AC7-9D37-E24B30D47CA0}" type="datetimeFigureOut">
              <a:rPr lang="en-US" altLang="zh-CN"/>
              <a:pPr/>
              <a:t>6/5/2011</a:t>
            </a:fld>
            <a:endParaRPr lang="en-US" altLang="zh-CN"/>
          </a:p>
        </p:txBody>
      </p:sp>
      <p:sp>
        <p:nvSpPr>
          <p:cNvPr id="54401" name="Rectangle 129"/>
          <p:cNvSpPr>
            <a:spLocks noGrp="1" noChangeArrowheads="1"/>
          </p:cNvSpPr>
          <p:nvPr>
            <p:ph type="ftr" sz="quarter" idx="3"/>
          </p:nvPr>
        </p:nvSpPr>
        <p:spPr/>
        <p:txBody>
          <a:bodyPr/>
          <a:lstStyle>
            <a:lvl1pPr>
              <a:defRPr>
                <a:effectLst/>
              </a:defRPr>
            </a:lvl1pPr>
          </a:lstStyle>
          <a:p>
            <a:endParaRPr lang="en-US" altLang="zh-CN"/>
          </a:p>
        </p:txBody>
      </p:sp>
      <p:sp>
        <p:nvSpPr>
          <p:cNvPr id="54402" name="Rectangle 130"/>
          <p:cNvSpPr>
            <a:spLocks noGrp="1" noChangeArrowheads="1"/>
          </p:cNvSpPr>
          <p:nvPr>
            <p:ph type="sldNum" sz="quarter" idx="4"/>
          </p:nvPr>
        </p:nvSpPr>
        <p:spPr/>
        <p:txBody>
          <a:bodyPr/>
          <a:lstStyle>
            <a:lvl1pPr>
              <a:defRPr>
                <a:effectLst/>
              </a:defRPr>
            </a:lvl1pPr>
          </a:lstStyle>
          <a:p>
            <a:fld id="{910D9DAD-7CEB-41F8-8AB0-AAB1ED0989BC}" type="slidenum">
              <a:rPr lang="zh-CN" altLang="en-US"/>
              <a:pPr/>
              <a:t>‹#›</a:t>
            </a:fld>
            <a:endParaRPr lang="en-US" altLang="zh-CN"/>
          </a:p>
        </p:txBody>
      </p:sp>
    </p:spTree>
  </p:cSld>
  <p:clrMapOvr>
    <a:masterClrMapping/>
  </p:clrMapOvr>
  <p:transition spd="slow">
    <p:pull dir="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lvl1pPr>
              <a:defRPr/>
            </a:lvl1pPr>
          </a:lstStyle>
          <a:p>
            <a:fld id="{1F77D479-B5EB-430B-B0C2-892ACE2C5C3B}" type="datetimeFigureOut">
              <a:rPr lang="en-US" altLang="zh-CN"/>
              <a:pPr/>
              <a:t>6/5/2011</a:t>
            </a:fld>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C60495A-1559-44F5-80C4-8D187EFBBD4B}"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lvl1pPr>
              <a:defRPr/>
            </a:lvl1pPr>
          </a:lstStyle>
          <a:p>
            <a:fld id="{845DAFC1-DE26-4161-87F7-476FC70F8CBB}" type="datetimeFigureOut">
              <a:rPr lang="en-US" altLang="zh-CN"/>
              <a:pPr/>
              <a:t>6/5/2011</a:t>
            </a:fld>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A3CB6A3-2899-4A9F-8496-0FCE917E0C1C}"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lvl1pPr>
              <a:defRPr/>
            </a:lvl1pPr>
          </a:lstStyle>
          <a:p>
            <a:fld id="{38891DE2-A0FF-4646-B0EB-F08277FD0078}" type="datetimeFigureOut">
              <a:rPr lang="en-US" altLang="zh-CN"/>
              <a:pPr/>
              <a:t>6/5/2011</a:t>
            </a:fld>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19E2186-D178-4770-9760-2B00D0212B49}"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a:t>Click to edit Master text styles</a:t>
            </a:r>
          </a:p>
        </p:txBody>
      </p:sp>
      <p:sp>
        <p:nvSpPr>
          <p:cNvPr id="4" name="Date Placeholder 3"/>
          <p:cNvSpPr>
            <a:spLocks noGrp="1"/>
          </p:cNvSpPr>
          <p:nvPr>
            <p:ph type="dt" sz="half" idx="10"/>
          </p:nvPr>
        </p:nvSpPr>
        <p:spPr/>
        <p:txBody>
          <a:bodyPr/>
          <a:lstStyle>
            <a:lvl1pPr>
              <a:defRPr/>
            </a:lvl1pPr>
          </a:lstStyle>
          <a:p>
            <a:fld id="{B07DD4CD-2BE2-4653-ADD0-D48A0D567F19}" type="datetimeFigureOut">
              <a:rPr lang="en-US" altLang="zh-CN"/>
              <a:pPr/>
              <a:t>6/5/2011</a:t>
            </a:fld>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BCD4A438-4E0D-4476-BBD2-612EAF22988B}"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lvl1pPr>
              <a:defRPr/>
            </a:lvl1pPr>
          </a:lstStyle>
          <a:p>
            <a:fld id="{AC9703E2-1818-4E6D-94D9-BC2D84CFCDD9}" type="datetimeFigureOut">
              <a:rPr lang="en-US" altLang="zh-CN"/>
              <a:pPr/>
              <a:t>6/5/2011</a:t>
            </a:fld>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0ED13207-257F-4B8D-8C72-F99949AFA8F8}"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lvl1pPr>
              <a:defRPr/>
            </a:lvl1pPr>
          </a:lstStyle>
          <a:p>
            <a:fld id="{15C9CFA8-2D8B-43DE-904E-D701C76F515C}" type="datetimeFigureOut">
              <a:rPr lang="en-US" altLang="zh-CN"/>
              <a:pPr/>
              <a:t>6/5/2011</a:t>
            </a:fld>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3D2B7CD4-8D5F-4664-B014-97884949CB37}"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lvl1pPr>
              <a:defRPr/>
            </a:lvl1pPr>
          </a:lstStyle>
          <a:p>
            <a:fld id="{AAE0E900-9E26-4B1C-996E-74AE99268603}" type="datetimeFigureOut">
              <a:rPr lang="en-US" altLang="zh-CN"/>
              <a:pPr/>
              <a:t>6/5/2011</a:t>
            </a:fld>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95150D9E-F131-4BFF-BB02-5CCE5C172C75}"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37A37A-35E4-4AA3-9036-A798509689BD}" type="datetimeFigureOut">
              <a:rPr lang="en-US" altLang="zh-CN"/>
              <a:pPr/>
              <a:t>6/5/2011</a:t>
            </a:fld>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5904E872-37A5-47A7-ABF8-5CC27ACBC177}"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lvl1pPr>
              <a:defRPr/>
            </a:lvl1pPr>
          </a:lstStyle>
          <a:p>
            <a:fld id="{C1CE2800-53D6-4944-BEA4-87371543C98C}" type="datetimeFigureOut">
              <a:rPr lang="en-US" altLang="zh-CN"/>
              <a:pPr/>
              <a:t>6/5/2011</a:t>
            </a:fld>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C0DDDCCF-7095-4B83-89E7-25DB74F70194}"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lvl1pPr>
              <a:defRPr/>
            </a:lvl1pPr>
          </a:lstStyle>
          <a:p>
            <a:fld id="{D65A13FE-6EF7-4A34-B0A8-B7AA78997E1F}" type="datetimeFigureOut">
              <a:rPr lang="en-US" altLang="zh-CN"/>
              <a:pPr/>
              <a:t>6/5/2011</a:t>
            </a:fld>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DAFF7DFA-FF81-430C-88BE-7E693849C1FD}"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18900000" scaled="1"/>
        </a:gradFill>
        <a:effectLst/>
      </p:bgPr>
    </p:bg>
    <p:spTree>
      <p:nvGrpSpPr>
        <p:cNvPr id="1" name=""/>
        <p:cNvGrpSpPr/>
        <p:nvPr/>
      </p:nvGrpSpPr>
      <p:grpSpPr>
        <a:xfrm>
          <a:off x="0" y="0"/>
          <a:ext cx="0" cy="0"/>
          <a:chOff x="0" y="0"/>
          <a:chExt cx="0" cy="0"/>
        </a:xfrm>
      </p:grpSpPr>
      <p:grpSp>
        <p:nvGrpSpPr>
          <p:cNvPr id="53250" name="Group 2"/>
          <p:cNvGrpSpPr>
            <a:grpSpLocks/>
          </p:cNvGrpSpPr>
          <p:nvPr/>
        </p:nvGrpSpPr>
        <p:grpSpPr bwMode="auto">
          <a:xfrm>
            <a:off x="-609600" y="762000"/>
            <a:ext cx="7542213" cy="6029325"/>
            <a:chOff x="-384" y="480"/>
            <a:chExt cx="4751" cy="3798"/>
          </a:xfrm>
        </p:grpSpPr>
        <p:grpSp>
          <p:nvGrpSpPr>
            <p:cNvPr id="53251" name="Group 3"/>
            <p:cNvGrpSpPr>
              <a:grpSpLocks/>
            </p:cNvGrpSpPr>
            <p:nvPr/>
          </p:nvGrpSpPr>
          <p:grpSpPr bwMode="auto">
            <a:xfrm>
              <a:off x="-384" y="480"/>
              <a:ext cx="4751" cy="3798"/>
              <a:chOff x="0" y="522"/>
              <a:chExt cx="4751" cy="3798"/>
            </a:xfrm>
          </p:grpSpPr>
          <p:grpSp>
            <p:nvGrpSpPr>
              <p:cNvPr id="53252" name="Group 4"/>
              <p:cNvGrpSpPr>
                <a:grpSpLocks/>
              </p:cNvGrpSpPr>
              <p:nvPr userDrawn="1"/>
            </p:nvGrpSpPr>
            <p:grpSpPr bwMode="auto">
              <a:xfrm>
                <a:off x="0" y="522"/>
                <a:ext cx="4751" cy="3794"/>
                <a:chOff x="0" y="522"/>
                <a:chExt cx="4751" cy="3794"/>
              </a:xfrm>
            </p:grpSpPr>
            <p:sp>
              <p:nvSpPr>
                <p:cNvPr id="53253"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endParaRPr lang="zh-CN" altLang="en-US"/>
                </a:p>
              </p:txBody>
            </p:sp>
            <p:grpSp>
              <p:nvGrpSpPr>
                <p:cNvPr id="53254" name="Group 6"/>
                <p:cNvGrpSpPr>
                  <a:grpSpLocks/>
                </p:cNvGrpSpPr>
                <p:nvPr userDrawn="1"/>
              </p:nvGrpSpPr>
              <p:grpSpPr bwMode="auto">
                <a:xfrm>
                  <a:off x="0" y="522"/>
                  <a:ext cx="4751" cy="3794"/>
                  <a:chOff x="0" y="522"/>
                  <a:chExt cx="4751" cy="3794"/>
                </a:xfrm>
              </p:grpSpPr>
              <p:sp>
                <p:nvSpPr>
                  <p:cNvPr id="53255"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endParaRPr lang="zh-CN" altLang="en-US"/>
                  </a:p>
                </p:txBody>
              </p:sp>
              <p:sp>
                <p:nvSpPr>
                  <p:cNvPr id="53256"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endParaRPr lang="zh-CN" altLang="en-US"/>
                  </a:p>
                </p:txBody>
              </p:sp>
              <p:sp>
                <p:nvSpPr>
                  <p:cNvPr id="53257"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endParaRPr lang="zh-CN" altLang="en-US"/>
                  </a:p>
                </p:txBody>
              </p:sp>
              <p:grpSp>
                <p:nvGrpSpPr>
                  <p:cNvPr id="53258" name="Group 10"/>
                  <p:cNvGrpSpPr>
                    <a:grpSpLocks/>
                  </p:cNvGrpSpPr>
                  <p:nvPr userDrawn="1"/>
                </p:nvGrpSpPr>
                <p:grpSpPr bwMode="auto">
                  <a:xfrm>
                    <a:off x="0" y="522"/>
                    <a:ext cx="4751" cy="3794"/>
                    <a:chOff x="0" y="522"/>
                    <a:chExt cx="4751" cy="3794"/>
                  </a:xfrm>
                </p:grpSpPr>
                <p:sp>
                  <p:nvSpPr>
                    <p:cNvPr id="53259"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endParaRPr lang="zh-CN" altLang="en-US"/>
                    </a:p>
                  </p:txBody>
                </p:sp>
                <p:grpSp>
                  <p:nvGrpSpPr>
                    <p:cNvPr id="53260" name="Group 12"/>
                    <p:cNvGrpSpPr>
                      <a:grpSpLocks/>
                    </p:cNvGrpSpPr>
                    <p:nvPr userDrawn="1"/>
                  </p:nvGrpSpPr>
                  <p:grpSpPr bwMode="auto">
                    <a:xfrm>
                      <a:off x="0" y="659"/>
                      <a:ext cx="4751" cy="3657"/>
                      <a:chOff x="0" y="659"/>
                      <a:chExt cx="4751" cy="3657"/>
                    </a:xfrm>
                  </p:grpSpPr>
                  <p:sp>
                    <p:nvSpPr>
                      <p:cNvPr id="53261"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endParaRPr lang="zh-CN" altLang="en-US"/>
                      </a:p>
                    </p:txBody>
                  </p:sp>
                  <p:grpSp>
                    <p:nvGrpSpPr>
                      <p:cNvPr id="53262" name="Group 14"/>
                      <p:cNvGrpSpPr>
                        <a:grpSpLocks/>
                      </p:cNvGrpSpPr>
                      <p:nvPr userDrawn="1"/>
                    </p:nvGrpSpPr>
                    <p:grpSpPr bwMode="auto">
                      <a:xfrm>
                        <a:off x="0" y="808"/>
                        <a:ext cx="4751" cy="3508"/>
                        <a:chOff x="-400" y="808"/>
                        <a:chExt cx="4751" cy="3508"/>
                      </a:xfrm>
                    </p:grpSpPr>
                    <p:sp>
                      <p:nvSpPr>
                        <p:cNvPr id="53263"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endParaRPr lang="zh-CN" altLang="en-US"/>
                        </a:p>
                      </p:txBody>
                    </p:sp>
                    <p:sp>
                      <p:nvSpPr>
                        <p:cNvPr id="53264"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endParaRPr lang="zh-CN" altLang="en-US"/>
                        </a:p>
                      </p:txBody>
                    </p:sp>
                    <p:sp>
                      <p:nvSpPr>
                        <p:cNvPr id="53265"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endParaRPr lang="zh-CN" altLang="en-US"/>
                        </a:p>
                      </p:txBody>
                    </p:sp>
                    <p:sp>
                      <p:nvSpPr>
                        <p:cNvPr id="53266"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endParaRPr lang="zh-CN" altLang="en-US"/>
                        </a:p>
                      </p:txBody>
                    </p:sp>
                    <p:sp>
                      <p:nvSpPr>
                        <p:cNvPr id="53267"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endParaRPr lang="zh-CN" altLang="en-US"/>
                        </a:p>
                      </p:txBody>
                    </p:sp>
                    <p:sp>
                      <p:nvSpPr>
                        <p:cNvPr id="53268"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endParaRPr lang="zh-CN" altLang="en-US"/>
                        </a:p>
                      </p:txBody>
                    </p:sp>
                    <p:sp>
                      <p:nvSpPr>
                        <p:cNvPr id="53269"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endParaRPr lang="zh-CN" altLang="en-US"/>
                        </a:p>
                      </p:txBody>
                    </p:sp>
                    <p:sp>
                      <p:nvSpPr>
                        <p:cNvPr id="53270"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endParaRPr lang="zh-CN" altLang="en-US"/>
                        </a:p>
                      </p:txBody>
                    </p:sp>
                    <p:sp>
                      <p:nvSpPr>
                        <p:cNvPr id="53271"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endParaRPr lang="zh-CN" altLang="en-US"/>
                        </a:p>
                      </p:txBody>
                    </p:sp>
                    <p:sp>
                      <p:nvSpPr>
                        <p:cNvPr id="53272"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endParaRPr lang="zh-CN" altLang="en-US"/>
                        </a:p>
                      </p:txBody>
                    </p:sp>
                    <p:sp>
                      <p:nvSpPr>
                        <p:cNvPr id="53273"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endParaRPr lang="zh-CN" altLang="en-US"/>
                        </a:p>
                      </p:txBody>
                    </p:sp>
                    <p:sp>
                      <p:nvSpPr>
                        <p:cNvPr id="53274"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endParaRPr lang="zh-CN" altLang="en-US"/>
                        </a:p>
                      </p:txBody>
                    </p:sp>
                    <p:sp>
                      <p:nvSpPr>
                        <p:cNvPr id="53275"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endParaRPr lang="zh-CN" altLang="en-US"/>
                        </a:p>
                      </p:txBody>
                    </p:sp>
                    <p:sp>
                      <p:nvSpPr>
                        <p:cNvPr id="53276"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endParaRPr lang="zh-CN" altLang="en-US"/>
                        </a:p>
                      </p:txBody>
                    </p:sp>
                    <p:sp>
                      <p:nvSpPr>
                        <p:cNvPr id="53277"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endParaRPr lang="zh-CN" altLang="en-US"/>
                        </a:p>
                      </p:txBody>
                    </p:sp>
                    <p:sp>
                      <p:nvSpPr>
                        <p:cNvPr id="53278"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endParaRPr lang="zh-CN" altLang="en-US"/>
                        </a:p>
                      </p:txBody>
                    </p:sp>
                    <p:sp>
                      <p:nvSpPr>
                        <p:cNvPr id="53279"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endParaRPr lang="zh-CN" altLang="en-US"/>
                        </a:p>
                      </p:txBody>
                    </p:sp>
                    <p:sp>
                      <p:nvSpPr>
                        <p:cNvPr id="53280"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endParaRPr lang="zh-CN" altLang="en-US"/>
                        </a:p>
                      </p:txBody>
                    </p:sp>
                    <p:sp>
                      <p:nvSpPr>
                        <p:cNvPr id="53281"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endParaRPr lang="zh-CN" altLang="en-US"/>
                        </a:p>
                      </p:txBody>
                    </p:sp>
                    <p:sp>
                      <p:nvSpPr>
                        <p:cNvPr id="53282"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endParaRPr lang="zh-CN" altLang="en-US"/>
                        </a:p>
                      </p:txBody>
                    </p:sp>
                    <p:sp>
                      <p:nvSpPr>
                        <p:cNvPr id="53283"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endParaRPr lang="zh-CN" altLang="en-US"/>
                        </a:p>
                      </p:txBody>
                    </p:sp>
                    <p:sp>
                      <p:nvSpPr>
                        <p:cNvPr id="53284"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endParaRPr lang="zh-CN" altLang="en-US"/>
                        </a:p>
                      </p:txBody>
                    </p:sp>
                    <p:sp>
                      <p:nvSpPr>
                        <p:cNvPr id="53285"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endParaRPr lang="zh-CN" altLang="en-US"/>
                        </a:p>
                      </p:txBody>
                    </p:sp>
                    <p:sp>
                      <p:nvSpPr>
                        <p:cNvPr id="53286"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endParaRPr lang="zh-CN" altLang="en-US"/>
                        </a:p>
                      </p:txBody>
                    </p:sp>
                    <p:sp>
                      <p:nvSpPr>
                        <p:cNvPr id="53287"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endParaRPr lang="zh-CN" altLang="en-US"/>
                        </a:p>
                      </p:txBody>
                    </p:sp>
                    <p:sp>
                      <p:nvSpPr>
                        <p:cNvPr id="53288"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endParaRPr lang="zh-CN" altLang="en-US"/>
                        </a:p>
                      </p:txBody>
                    </p:sp>
                    <p:sp>
                      <p:nvSpPr>
                        <p:cNvPr id="53289"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endParaRPr lang="zh-CN" altLang="en-US"/>
                        </a:p>
                      </p:txBody>
                    </p:sp>
                    <p:sp>
                      <p:nvSpPr>
                        <p:cNvPr id="53290"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endParaRPr lang="zh-CN" altLang="en-US"/>
                        </a:p>
                      </p:txBody>
                    </p:sp>
                    <p:sp>
                      <p:nvSpPr>
                        <p:cNvPr id="53291"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endParaRPr lang="zh-CN" altLang="en-US"/>
                        </a:p>
                      </p:txBody>
                    </p:sp>
                    <p:sp>
                      <p:nvSpPr>
                        <p:cNvPr id="53292"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endParaRPr lang="zh-CN" altLang="en-US"/>
                        </a:p>
                      </p:txBody>
                    </p:sp>
                    <p:sp>
                      <p:nvSpPr>
                        <p:cNvPr id="53293"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endParaRPr lang="zh-CN" altLang="en-US"/>
                        </a:p>
                      </p:txBody>
                    </p:sp>
                    <p:sp>
                      <p:nvSpPr>
                        <p:cNvPr id="53294"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endParaRPr lang="zh-CN" altLang="en-US"/>
                        </a:p>
                      </p:txBody>
                    </p:sp>
                    <p:sp>
                      <p:nvSpPr>
                        <p:cNvPr id="53295"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endParaRPr lang="zh-CN" altLang="en-US"/>
                        </a:p>
                      </p:txBody>
                    </p:sp>
                    <p:sp>
                      <p:nvSpPr>
                        <p:cNvPr id="53296"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endParaRPr lang="zh-CN" altLang="en-US"/>
                        </a:p>
                      </p:txBody>
                    </p:sp>
                    <p:sp>
                      <p:nvSpPr>
                        <p:cNvPr id="53297"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endParaRPr lang="zh-CN" altLang="en-US"/>
                        </a:p>
                      </p:txBody>
                    </p:sp>
                    <p:sp>
                      <p:nvSpPr>
                        <p:cNvPr id="53298"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endParaRPr lang="zh-CN" altLang="en-US"/>
                        </a:p>
                      </p:txBody>
                    </p:sp>
                    <p:grpSp>
                      <p:nvGrpSpPr>
                        <p:cNvPr id="53299" name="Group 51"/>
                        <p:cNvGrpSpPr>
                          <a:grpSpLocks/>
                        </p:cNvGrpSpPr>
                        <p:nvPr userDrawn="1"/>
                      </p:nvGrpSpPr>
                      <p:grpSpPr bwMode="auto">
                        <a:xfrm>
                          <a:off x="0" y="1812"/>
                          <a:ext cx="3672" cy="2049"/>
                          <a:chOff x="5" y="1816"/>
                          <a:chExt cx="3672" cy="2049"/>
                        </a:xfrm>
                      </p:grpSpPr>
                      <p:sp>
                        <p:nvSpPr>
                          <p:cNvPr id="53300"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endParaRPr lang="zh-CN" altLang="en-US"/>
                          </a:p>
                        </p:txBody>
                      </p:sp>
                      <p:sp>
                        <p:nvSpPr>
                          <p:cNvPr id="53301"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endParaRPr lang="zh-CN" altLang="en-US"/>
                          </a:p>
                        </p:txBody>
                      </p:sp>
                      <p:sp>
                        <p:nvSpPr>
                          <p:cNvPr id="53302"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endParaRPr lang="zh-CN" altLang="en-US"/>
                          </a:p>
                        </p:txBody>
                      </p:sp>
                      <p:sp>
                        <p:nvSpPr>
                          <p:cNvPr id="53303"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endParaRPr lang="zh-CN" altLang="en-US"/>
                          </a:p>
                        </p:txBody>
                      </p:sp>
                      <p:sp>
                        <p:nvSpPr>
                          <p:cNvPr id="53304"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endParaRPr lang="zh-CN" altLang="en-US"/>
                          </a:p>
                        </p:txBody>
                      </p:sp>
                      <p:sp>
                        <p:nvSpPr>
                          <p:cNvPr id="53305"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endParaRPr lang="zh-CN" altLang="en-US"/>
                          </a:p>
                        </p:txBody>
                      </p:sp>
                      <p:sp>
                        <p:nvSpPr>
                          <p:cNvPr id="53306"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endParaRPr lang="zh-CN" altLang="en-US"/>
                          </a:p>
                        </p:txBody>
                      </p:sp>
                      <p:sp>
                        <p:nvSpPr>
                          <p:cNvPr id="53307"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endParaRPr lang="zh-CN" altLang="en-US"/>
                          </a:p>
                        </p:txBody>
                      </p:sp>
                      <p:sp>
                        <p:nvSpPr>
                          <p:cNvPr id="53308"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endParaRPr lang="zh-CN" altLang="en-US"/>
                          </a:p>
                        </p:txBody>
                      </p:sp>
                      <p:sp>
                        <p:nvSpPr>
                          <p:cNvPr id="53309"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endParaRPr lang="zh-CN" altLang="en-US"/>
                          </a:p>
                        </p:txBody>
                      </p:sp>
                      <p:sp>
                        <p:nvSpPr>
                          <p:cNvPr id="53310"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endParaRPr lang="zh-CN" altLang="en-US"/>
                          </a:p>
                        </p:txBody>
                      </p:sp>
                      <p:sp>
                        <p:nvSpPr>
                          <p:cNvPr id="53311"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endParaRPr lang="zh-CN" altLang="en-US"/>
                          </a:p>
                        </p:txBody>
                      </p:sp>
                    </p:grpSp>
                    <p:sp>
                      <p:nvSpPr>
                        <p:cNvPr id="53312"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endParaRPr lang="zh-CN" altLang="en-US"/>
                        </a:p>
                      </p:txBody>
                    </p:sp>
                    <p:sp>
                      <p:nvSpPr>
                        <p:cNvPr id="53313"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endParaRPr lang="zh-CN" altLang="en-US"/>
                        </a:p>
                      </p:txBody>
                    </p:sp>
                    <p:sp>
                      <p:nvSpPr>
                        <p:cNvPr id="53314"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endParaRPr lang="zh-CN" altLang="en-US"/>
                        </a:p>
                      </p:txBody>
                    </p:sp>
                    <p:sp>
                      <p:nvSpPr>
                        <p:cNvPr id="53315"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endParaRPr lang="zh-CN" altLang="en-US"/>
                        </a:p>
                      </p:txBody>
                    </p:sp>
                    <p:sp>
                      <p:nvSpPr>
                        <p:cNvPr id="53316"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endParaRPr lang="zh-CN" altLang="en-US"/>
                        </a:p>
                      </p:txBody>
                    </p:sp>
                    <p:sp>
                      <p:nvSpPr>
                        <p:cNvPr id="53317"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endParaRPr lang="zh-CN" altLang="en-US"/>
                        </a:p>
                      </p:txBody>
                    </p:sp>
                    <p:sp>
                      <p:nvSpPr>
                        <p:cNvPr id="53318"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endParaRPr lang="zh-CN" altLang="en-US"/>
                        </a:p>
                      </p:txBody>
                    </p:sp>
                    <p:sp>
                      <p:nvSpPr>
                        <p:cNvPr id="53319"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endParaRPr lang="zh-CN" altLang="en-US"/>
                        </a:p>
                      </p:txBody>
                    </p:sp>
                    <p:sp>
                      <p:nvSpPr>
                        <p:cNvPr id="53320"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endParaRPr lang="zh-CN" altLang="en-US"/>
                        </a:p>
                      </p:txBody>
                    </p:sp>
                    <p:sp>
                      <p:nvSpPr>
                        <p:cNvPr id="53321"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endParaRPr lang="zh-CN" altLang="en-US"/>
                        </a:p>
                      </p:txBody>
                    </p:sp>
                    <p:sp>
                      <p:nvSpPr>
                        <p:cNvPr id="53322"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endParaRPr lang="zh-CN" altLang="en-US"/>
                        </a:p>
                      </p:txBody>
                    </p:sp>
                    <p:sp>
                      <p:nvSpPr>
                        <p:cNvPr id="53323"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endParaRPr lang="zh-CN" altLang="en-US"/>
                        </a:p>
                      </p:txBody>
                    </p:sp>
                    <p:sp>
                      <p:nvSpPr>
                        <p:cNvPr id="53324"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endParaRPr lang="zh-CN" altLang="en-US"/>
                        </a:p>
                      </p:txBody>
                    </p:sp>
                    <p:sp>
                      <p:nvSpPr>
                        <p:cNvPr id="53325"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endParaRPr lang="zh-CN" altLang="en-US"/>
                        </a:p>
                      </p:txBody>
                    </p:sp>
                    <p:sp>
                      <p:nvSpPr>
                        <p:cNvPr id="53326"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endParaRPr lang="zh-CN" altLang="en-US"/>
                        </a:p>
                      </p:txBody>
                    </p:sp>
                    <p:sp>
                      <p:nvSpPr>
                        <p:cNvPr id="53327"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endParaRPr lang="zh-CN" altLang="en-US"/>
                        </a:p>
                      </p:txBody>
                    </p:sp>
                    <p:sp>
                      <p:nvSpPr>
                        <p:cNvPr id="53328"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endParaRPr lang="zh-CN" altLang="en-US"/>
                        </a:p>
                      </p:txBody>
                    </p:sp>
                    <p:sp>
                      <p:nvSpPr>
                        <p:cNvPr id="53329"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endParaRPr lang="zh-CN" altLang="en-US"/>
                        </a:p>
                      </p:txBody>
                    </p:sp>
                    <p:sp>
                      <p:nvSpPr>
                        <p:cNvPr id="53330"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endParaRPr lang="zh-CN" altLang="en-US"/>
                        </a:p>
                      </p:txBody>
                    </p:sp>
                    <p:sp>
                      <p:nvSpPr>
                        <p:cNvPr id="53331"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endParaRPr lang="zh-CN" altLang="en-US"/>
                        </a:p>
                      </p:txBody>
                    </p:sp>
                    <p:sp>
                      <p:nvSpPr>
                        <p:cNvPr id="53332"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endParaRPr lang="zh-CN" altLang="en-US"/>
                        </a:p>
                      </p:txBody>
                    </p:sp>
                    <p:sp>
                      <p:nvSpPr>
                        <p:cNvPr id="53333"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endParaRPr lang="zh-CN" altLang="en-US"/>
                        </a:p>
                      </p:txBody>
                    </p:sp>
                    <p:sp>
                      <p:nvSpPr>
                        <p:cNvPr id="53334"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endParaRPr lang="zh-CN" altLang="en-US"/>
                        </a:p>
                      </p:txBody>
                    </p:sp>
                    <p:sp>
                      <p:nvSpPr>
                        <p:cNvPr id="53335"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endParaRPr lang="zh-CN" altLang="en-US"/>
                        </a:p>
                      </p:txBody>
                    </p:sp>
                    <p:sp>
                      <p:nvSpPr>
                        <p:cNvPr id="53336"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endParaRPr lang="zh-CN" altLang="en-US"/>
                        </a:p>
                      </p:txBody>
                    </p:sp>
                    <p:sp>
                      <p:nvSpPr>
                        <p:cNvPr id="53337"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endParaRPr lang="zh-CN" altLang="en-US"/>
                        </a:p>
                      </p:txBody>
                    </p:sp>
                    <p:sp>
                      <p:nvSpPr>
                        <p:cNvPr id="53338"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endParaRPr lang="zh-CN" altLang="en-US"/>
                        </a:p>
                      </p:txBody>
                    </p:sp>
                    <p:sp>
                      <p:nvSpPr>
                        <p:cNvPr id="53339"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endParaRPr lang="zh-CN" altLang="en-US"/>
                        </a:p>
                      </p:txBody>
                    </p:sp>
                    <p:sp>
                      <p:nvSpPr>
                        <p:cNvPr id="53340"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endParaRPr lang="zh-CN" altLang="en-US"/>
                        </a:p>
                      </p:txBody>
                    </p:sp>
                    <p:sp>
                      <p:nvSpPr>
                        <p:cNvPr id="53341"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endParaRPr lang="zh-CN" altLang="en-US"/>
                        </a:p>
                      </p:txBody>
                    </p:sp>
                    <p:sp>
                      <p:nvSpPr>
                        <p:cNvPr id="53342"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endParaRPr lang="zh-CN" altLang="en-US"/>
                        </a:p>
                      </p:txBody>
                    </p:sp>
                    <p:sp>
                      <p:nvSpPr>
                        <p:cNvPr id="53343"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endParaRPr lang="zh-CN" altLang="en-US"/>
                        </a:p>
                      </p:txBody>
                    </p:sp>
                    <p:sp>
                      <p:nvSpPr>
                        <p:cNvPr id="53344"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endParaRPr lang="zh-CN" altLang="en-US"/>
                        </a:p>
                      </p:txBody>
                    </p:sp>
                    <p:sp>
                      <p:nvSpPr>
                        <p:cNvPr id="53345"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endParaRPr lang="zh-CN" altLang="en-US"/>
                        </a:p>
                      </p:txBody>
                    </p:sp>
                    <p:sp>
                      <p:nvSpPr>
                        <p:cNvPr id="53346"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endParaRPr lang="zh-CN" altLang="en-US"/>
                        </a:p>
                      </p:txBody>
                    </p:sp>
                    <p:sp>
                      <p:nvSpPr>
                        <p:cNvPr id="53347"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endParaRPr lang="zh-CN" altLang="en-US"/>
                        </a:p>
                      </p:txBody>
                    </p:sp>
                  </p:grpSp>
                </p:grpSp>
              </p:grpSp>
            </p:grpSp>
          </p:grpSp>
          <p:grpSp>
            <p:nvGrpSpPr>
              <p:cNvPr id="53348" name="Group 100"/>
              <p:cNvGrpSpPr>
                <a:grpSpLocks/>
              </p:cNvGrpSpPr>
              <p:nvPr userDrawn="1"/>
            </p:nvGrpSpPr>
            <p:grpSpPr bwMode="auto">
              <a:xfrm>
                <a:off x="402" y="1454"/>
                <a:ext cx="2787" cy="2866"/>
                <a:chOff x="2" y="1454"/>
                <a:chExt cx="2787" cy="2866"/>
              </a:xfrm>
            </p:grpSpPr>
            <p:sp>
              <p:nvSpPr>
                <p:cNvPr id="53349"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endParaRPr lang="zh-CN" altLang="en-US"/>
                </a:p>
              </p:txBody>
            </p:sp>
            <p:sp>
              <p:nvSpPr>
                <p:cNvPr id="53350"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endParaRPr lang="zh-CN" altLang="en-US"/>
                </a:p>
              </p:txBody>
            </p:sp>
            <p:grpSp>
              <p:nvGrpSpPr>
                <p:cNvPr id="53351" name="Group 103"/>
                <p:cNvGrpSpPr>
                  <a:grpSpLocks/>
                </p:cNvGrpSpPr>
                <p:nvPr userDrawn="1"/>
              </p:nvGrpSpPr>
              <p:grpSpPr bwMode="auto">
                <a:xfrm>
                  <a:off x="2" y="2738"/>
                  <a:ext cx="1317" cy="1582"/>
                  <a:chOff x="2" y="2738"/>
                  <a:chExt cx="1317" cy="1582"/>
                </a:xfrm>
              </p:grpSpPr>
              <p:sp>
                <p:nvSpPr>
                  <p:cNvPr id="53352"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endParaRPr lang="zh-CN" altLang="en-US"/>
                  </a:p>
                </p:txBody>
              </p:sp>
              <p:sp>
                <p:nvSpPr>
                  <p:cNvPr id="53353"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endParaRPr lang="zh-CN" altLang="en-US"/>
                  </a:p>
                </p:txBody>
              </p:sp>
              <p:sp>
                <p:nvSpPr>
                  <p:cNvPr id="53354"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endParaRPr lang="zh-CN" altLang="en-US"/>
                  </a:p>
                </p:txBody>
              </p:sp>
              <p:sp>
                <p:nvSpPr>
                  <p:cNvPr id="53355"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endParaRPr lang="zh-CN" altLang="en-US"/>
                  </a:p>
                </p:txBody>
              </p:sp>
              <p:sp>
                <p:nvSpPr>
                  <p:cNvPr id="53356"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endParaRPr lang="zh-CN" altLang="en-US"/>
                  </a:p>
                </p:txBody>
              </p:sp>
              <p:sp>
                <p:nvSpPr>
                  <p:cNvPr id="53357"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endParaRPr lang="zh-CN" altLang="en-US"/>
                  </a:p>
                </p:txBody>
              </p:sp>
              <p:sp>
                <p:nvSpPr>
                  <p:cNvPr id="53358"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endParaRPr lang="zh-CN" altLang="en-US"/>
                  </a:p>
                </p:txBody>
              </p:sp>
              <p:sp>
                <p:nvSpPr>
                  <p:cNvPr id="53359"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endParaRPr lang="zh-CN" altLang="en-US"/>
                  </a:p>
                </p:txBody>
              </p:sp>
              <p:sp>
                <p:nvSpPr>
                  <p:cNvPr id="53360"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endParaRPr lang="zh-CN" altLang="en-US"/>
                  </a:p>
                </p:txBody>
              </p:sp>
            </p:grpSp>
          </p:grpSp>
        </p:grpSp>
        <p:grpSp>
          <p:nvGrpSpPr>
            <p:cNvPr id="53361" name="Group 113"/>
            <p:cNvGrpSpPr>
              <a:grpSpLocks/>
            </p:cNvGrpSpPr>
            <p:nvPr userDrawn="1"/>
          </p:nvGrpSpPr>
          <p:grpSpPr bwMode="auto">
            <a:xfrm>
              <a:off x="16" y="1326"/>
              <a:ext cx="3325" cy="2948"/>
              <a:chOff x="16" y="1326"/>
              <a:chExt cx="3325" cy="2948"/>
            </a:xfrm>
          </p:grpSpPr>
          <p:sp>
            <p:nvSpPr>
              <p:cNvPr id="53362"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endParaRPr lang="zh-CN" altLang="en-US"/>
              </a:p>
            </p:txBody>
          </p:sp>
          <p:sp>
            <p:nvSpPr>
              <p:cNvPr id="53363"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endParaRPr lang="zh-CN" altLang="en-US"/>
              </a:p>
            </p:txBody>
          </p:sp>
          <p:sp>
            <p:nvSpPr>
              <p:cNvPr id="53364"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3365"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3366"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endParaRPr lang="zh-CN" altLang="en-US"/>
              </a:p>
            </p:txBody>
          </p:sp>
          <p:sp>
            <p:nvSpPr>
              <p:cNvPr id="53367"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endParaRPr lang="zh-CN" altLang="en-US"/>
              </a:p>
            </p:txBody>
          </p:sp>
          <p:grpSp>
            <p:nvGrpSpPr>
              <p:cNvPr id="53368" name="Group 120"/>
              <p:cNvGrpSpPr>
                <a:grpSpLocks noChangeAspect="1"/>
              </p:cNvGrpSpPr>
              <p:nvPr/>
            </p:nvGrpSpPr>
            <p:grpSpPr bwMode="auto">
              <a:xfrm>
                <a:off x="3046" y="1326"/>
                <a:ext cx="259" cy="299"/>
                <a:chOff x="3042" y="1265"/>
                <a:chExt cx="367" cy="424"/>
              </a:xfrm>
            </p:grpSpPr>
            <p:sp>
              <p:nvSpPr>
                <p:cNvPr id="53369"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endParaRPr lang="zh-CN" altLang="en-US"/>
                </a:p>
              </p:txBody>
            </p:sp>
            <p:sp>
              <p:nvSpPr>
                <p:cNvPr id="53370"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3371"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3372"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sp>
              <p:nvSpPr>
                <p:cNvPr id="53373"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endParaRPr lang="zh-CN" altLang="en-US"/>
                </a:p>
              </p:txBody>
            </p:sp>
          </p:grpSp>
        </p:grpSp>
      </p:grpSp>
      <p:sp>
        <p:nvSpPr>
          <p:cNvPr id="53374" name="Rectangle 126"/>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54116118-2F74-4204-8FC6-977D8C94DBB3}" type="datetimeFigureOut">
              <a:rPr lang="en-US" altLang="zh-CN"/>
              <a:pPr/>
              <a:t>6/5/2011</a:t>
            </a:fld>
            <a:endParaRPr lang="en-US" altLang="zh-CN"/>
          </a:p>
        </p:txBody>
      </p:sp>
      <p:sp>
        <p:nvSpPr>
          <p:cNvPr id="53375" name="Rectangle 12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n-US" altLang="zh-CN"/>
          </a:p>
        </p:txBody>
      </p:sp>
      <p:sp>
        <p:nvSpPr>
          <p:cNvPr id="53376" name="Rectangle 12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D5305E53-EFE0-4F8E-A920-934ECDB8FA28}" type="slidenum">
              <a:rPr lang="zh-CN" altLang="en-US"/>
              <a:pPr/>
              <a:t>‹#›</a:t>
            </a:fld>
            <a:endParaRPr lang="en-US" altLang="zh-CN"/>
          </a:p>
        </p:txBody>
      </p:sp>
      <p:sp>
        <p:nvSpPr>
          <p:cNvPr id="53377" name="Rectangle 129"/>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53378" name="Rectangle 13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dk2" tx1="lt1" bg2="dk1"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spd="slow">
    <p:pull dir="ru"/>
  </p:transition>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ea typeface="宋体" charset="-122"/>
        </a:defRPr>
      </a:lvl9pPr>
    </p:titleStyle>
    <p:bodyStyle>
      <a:lvl1pPr marL="342900" indent="-342900" algn="l" rtl="0" fontAlgn="base">
        <a:spcBef>
          <a:spcPct val="20000"/>
        </a:spcBef>
        <a:spcAft>
          <a:spcPct val="0"/>
        </a:spcAft>
        <a:buClr>
          <a:schemeClr val="tx2"/>
        </a:buClr>
        <a:buSzPct val="6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hlink"/>
        </a:buClr>
        <a:buSzPct val="60000"/>
        <a:buFont typeface="Wingdings" pitchFamily="2" charset="2"/>
        <a:buChar char="u"/>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idx="4294967295"/>
          </p:nvPr>
        </p:nvSpPr>
        <p:spPr>
          <a:xfrm>
            <a:off x="762000" y="990600"/>
            <a:ext cx="7772400" cy="1470025"/>
          </a:xfrm>
        </p:spPr>
        <p:txBody>
          <a:bodyPr/>
          <a:lstStyle/>
          <a:p>
            <a:r>
              <a:rPr lang="en-US" altLang="zh-CN" sz="5100"/>
              <a:t>terrorism</a:t>
            </a:r>
          </a:p>
        </p:txBody>
      </p:sp>
      <p:sp>
        <p:nvSpPr>
          <p:cNvPr id="3" name="Subtitle 2"/>
          <p:cNvSpPr>
            <a:spLocks noGrp="1"/>
          </p:cNvSpPr>
          <p:nvPr>
            <p:ph type="subTitle" idx="4294967295"/>
          </p:nvPr>
        </p:nvSpPr>
        <p:spPr>
          <a:xfrm>
            <a:off x="1371600" y="3125788"/>
            <a:ext cx="6400800" cy="1760537"/>
          </a:xfrm>
        </p:spPr>
        <p:txBody>
          <a:bodyPr/>
          <a:lstStyle/>
          <a:p>
            <a:pPr marL="0" indent="0" algn="ctr">
              <a:buFont typeface="Wingdings" pitchFamily="2" charset="2"/>
              <a:buNone/>
            </a:pPr>
            <a:r>
              <a:rPr lang="en-US" altLang="zh-CN"/>
              <a:t>By Annie Feng</a:t>
            </a:r>
          </a:p>
        </p:txBody>
      </p:sp>
    </p:spTree>
  </p:cSld>
  <p:clrMapOvr>
    <a:masterClrMapping/>
  </p:clrMapOvr>
  <p:transition spd="slow">
    <p:pull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533400"/>
            <a:ext cx="8229600" cy="1139825"/>
          </a:xfrm>
        </p:spPr>
        <p:txBody>
          <a:bodyPr/>
          <a:lstStyle/>
          <a:p>
            <a:r>
              <a:rPr lang="en-US" altLang="zh-CN" sz="3600" b="1"/>
              <a:t>American Contractors Attacked in Al Anbar, Iraq (November 25, 2005)</a:t>
            </a:r>
            <a:br>
              <a:rPr lang="en-US" altLang="zh-CN" sz="3600" b="1"/>
            </a:br>
            <a:endParaRPr lang="zh-CN" altLang="en-US" sz="3600" b="1"/>
          </a:p>
        </p:txBody>
      </p:sp>
      <p:sp>
        <p:nvSpPr>
          <p:cNvPr id="57347" name="Rectangle 3"/>
          <p:cNvSpPr>
            <a:spLocks noGrp="1" noChangeArrowheads="1"/>
          </p:cNvSpPr>
          <p:nvPr>
            <p:ph type="body" idx="1"/>
          </p:nvPr>
        </p:nvSpPr>
        <p:spPr>
          <a:xfrm>
            <a:off x="457200" y="2327275"/>
            <a:ext cx="8229600" cy="4530725"/>
          </a:xfrm>
        </p:spPr>
        <p:txBody>
          <a:bodyPr/>
          <a:lstStyle/>
          <a:p>
            <a:r>
              <a:rPr lang="en-US" altLang="zh-CN"/>
              <a:t>At about 8:30 AM, near Hit, Al Anbar, Iraq, assailants attacked a convoy, killing two contractors (including one US contractor), three security guards, and one civilian, and damaging several vehicles. Ansar al-Sunnah claimed responsibility.</a:t>
            </a:r>
            <a:endParaRPr lang="zh-CN" altLang="en-US"/>
          </a:p>
        </p:txBody>
      </p:sp>
    </p:spTree>
  </p:cSld>
  <p:clrMapOvr>
    <a:masterClrMapping/>
  </p:clrMapOvr>
  <p:transition spd="slow">
    <p:pull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ltLang="zh-CN" sz="4000"/>
              <a:t>Hostages Kidnapped in Baghdad (November 26, 2005 )</a:t>
            </a:r>
            <a:endParaRPr lang="zh-CN" altLang="en-US" sz="4000"/>
          </a:p>
        </p:txBody>
      </p:sp>
      <p:sp>
        <p:nvSpPr>
          <p:cNvPr id="58371" name="Rectangle 3"/>
          <p:cNvSpPr>
            <a:spLocks noGrp="1" noChangeArrowheads="1"/>
          </p:cNvSpPr>
          <p:nvPr>
            <p:ph type="body" idx="1"/>
          </p:nvPr>
        </p:nvSpPr>
        <p:spPr/>
        <p:txBody>
          <a:bodyPr/>
          <a:lstStyle/>
          <a:p>
            <a:r>
              <a:rPr lang="en-US" altLang="zh-CN"/>
              <a:t>In Baghdad, Iraq, assailants kidnapped four humanitarian aid workers (one US national, one UK national, and two Canadian nationals). On 7 March 2006, a video of the hostages was shown by al-Jazeera TV, dated 28 February 2006, showing only the UK and Canadian hostages.</a:t>
            </a:r>
            <a:endParaRPr lang="zh-CN" altLang="en-US"/>
          </a:p>
        </p:txBody>
      </p:sp>
    </p:spTree>
  </p:cSld>
  <p:clrMapOvr>
    <a:masterClrMapping/>
  </p:clrMapOvr>
  <p:transition spd="slow">
    <p:pull dir="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zh-CN" sz="4000" b="1"/>
              <a:t>American National Killed in Baghdad (March 9, 2006)</a:t>
            </a:r>
            <a:br>
              <a:rPr lang="en-US" altLang="zh-CN" sz="4000" b="1"/>
            </a:br>
            <a:endParaRPr lang="zh-CN" altLang="en-US" sz="4000" b="1"/>
          </a:p>
        </p:txBody>
      </p:sp>
      <p:sp>
        <p:nvSpPr>
          <p:cNvPr id="59395" name="Rectangle 3"/>
          <p:cNvSpPr>
            <a:spLocks noGrp="1" noChangeArrowheads="1"/>
          </p:cNvSpPr>
          <p:nvPr>
            <p:ph type="body" idx="1"/>
          </p:nvPr>
        </p:nvSpPr>
        <p:spPr/>
        <p:txBody>
          <a:bodyPr/>
          <a:lstStyle/>
          <a:p>
            <a:r>
              <a:rPr lang="en-US" altLang="zh-CN"/>
              <a:t>In the Mansour district of Baghdad, Iraq, the body of the US national was found shot and killed with his hands tied, and injuries on his back.</a:t>
            </a:r>
            <a:endParaRPr lang="zh-CN" altLang="en-US"/>
          </a:p>
        </p:txBody>
      </p:sp>
    </p:spTree>
  </p:cSld>
  <p:clrMapOvr>
    <a:masterClrMapping/>
  </p:clrMapOvr>
  <p:transition spd="slow">
    <p:pull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zh-CN"/>
              <a:t>Munich Olympic of 1972</a:t>
            </a:r>
            <a:endParaRPr lang="zh-CN" altLang="en-US"/>
          </a:p>
        </p:txBody>
      </p:sp>
      <p:sp>
        <p:nvSpPr>
          <p:cNvPr id="22531" name="Rectangle 3"/>
          <p:cNvSpPr>
            <a:spLocks noGrp="1" noChangeArrowheads="1"/>
          </p:cNvSpPr>
          <p:nvPr>
            <p:ph type="body" idx="1"/>
          </p:nvPr>
        </p:nvSpPr>
        <p:spPr/>
        <p:txBody>
          <a:bodyPr/>
          <a:lstStyle/>
          <a:p>
            <a:pPr>
              <a:lnSpc>
                <a:spcPct val="90000"/>
              </a:lnSpc>
            </a:pPr>
            <a:r>
              <a:rPr lang="en-US" altLang="zh-CN" sz="2800"/>
              <a:t>A Palestinian group known as Black September seized Israeli athletes inside the Olympic village. The Israeli government refused the terrorists</a:t>
            </a:r>
            <a:r>
              <a:rPr lang="en-US" altLang="zh-CN" sz="2800">
                <a:latin typeface="Arial"/>
              </a:rPr>
              <a:t>’</a:t>
            </a:r>
            <a:r>
              <a:rPr lang="en-US" altLang="zh-CN" sz="2800"/>
              <a:t> demands. One German policeman and five of eight were killed. The terrorism become more prominent in the world</a:t>
            </a:r>
            <a:r>
              <a:rPr lang="en-US" altLang="zh-CN" sz="2800">
                <a:latin typeface="Arial"/>
              </a:rPr>
              <a:t>’</a:t>
            </a:r>
            <a:r>
              <a:rPr lang="en-US" altLang="zh-CN" sz="2800"/>
              <a:t>s consciousness in no small part because terrorists continued to choose targets for their symbolic value and for max media coverage.</a:t>
            </a:r>
          </a:p>
        </p:txBody>
      </p:sp>
    </p:spTree>
  </p:cSld>
  <p:clrMapOvr>
    <a:masterClrMapping/>
  </p:clrMapOvr>
  <p:transition spd="slow">
    <p:pull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ltLang="zh-CN" sz="4000"/>
              <a:t>Ambassador to Afghanistan Assassinated, February 14, 1979 </a:t>
            </a:r>
            <a:endParaRPr lang="zh-CN" altLang="en-US" sz="4000"/>
          </a:p>
        </p:txBody>
      </p:sp>
      <p:sp>
        <p:nvSpPr>
          <p:cNvPr id="55299" name="Rectangle 3"/>
          <p:cNvSpPr>
            <a:spLocks noGrp="1" noChangeArrowheads="1"/>
          </p:cNvSpPr>
          <p:nvPr>
            <p:ph type="body" idx="1"/>
          </p:nvPr>
        </p:nvSpPr>
        <p:spPr/>
        <p:txBody>
          <a:bodyPr/>
          <a:lstStyle/>
          <a:p>
            <a:r>
              <a:rPr lang="en-US" altLang="zh-CN"/>
              <a:t>Four Afghans kidnapped U.S. Ambassador Adolph Dubs in Kabul and demanded the release of various "religious figures." Dubs was killed, along with four alleged terrorists, when Afghan police stormed the hotel room where he was being held.</a:t>
            </a:r>
            <a:endParaRPr lang="zh-CN" altLang="en-US"/>
          </a:p>
        </p:txBody>
      </p:sp>
    </p:spTree>
  </p:cSld>
  <p:clrMapOvr>
    <a:masterClrMapping/>
  </p:clrMapOvr>
  <p:transition spd="slow">
    <p:pull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p:txBody>
          <a:bodyPr/>
          <a:lstStyle/>
          <a:p>
            <a:r>
              <a:rPr lang="en-US" altLang="zh-CN" sz="4000"/>
              <a:t>Bombing of U.S. Embassy in Beirut, April 18, 1983 </a:t>
            </a:r>
          </a:p>
        </p:txBody>
      </p:sp>
      <p:sp>
        <p:nvSpPr>
          <p:cNvPr id="15362" name="Content Placeholder 2"/>
          <p:cNvSpPr>
            <a:spLocks noGrp="1"/>
          </p:cNvSpPr>
          <p:nvPr>
            <p:ph idx="4294967295"/>
          </p:nvPr>
        </p:nvSpPr>
        <p:spPr/>
        <p:txBody>
          <a:bodyPr/>
          <a:lstStyle/>
          <a:p>
            <a:pPr>
              <a:buFont typeface="Wingdings" pitchFamily="2" charset="2"/>
              <a:buNone/>
            </a:pPr>
            <a:r>
              <a:rPr lang="en-US" altLang="zh-CN"/>
              <a:t>Sixty-three people, including the CIA's Middle East director, were killed and 120 were injured in a 400-pound suicide truck-bomb attack on the U.S. Embassy in Beirut, Lebanon. The Islamic Jihad claimed responsibility.</a:t>
            </a:r>
          </a:p>
        </p:txBody>
      </p:sp>
    </p:spTree>
  </p:cSld>
  <p:clrMapOvr>
    <a:masterClrMapping/>
  </p:clrMapOvr>
  <p:transition spd="slow">
    <p:pull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ltLang="zh-CN" sz="4000"/>
              <a:t>Achille Lauro Hijacking, October 7, 1985 </a:t>
            </a:r>
            <a:endParaRPr lang="zh-CN" altLang="en-US" sz="4000"/>
          </a:p>
        </p:txBody>
      </p:sp>
      <p:sp>
        <p:nvSpPr>
          <p:cNvPr id="56323" name="Rectangle 3"/>
          <p:cNvSpPr>
            <a:spLocks noGrp="1" noChangeArrowheads="1"/>
          </p:cNvSpPr>
          <p:nvPr>
            <p:ph type="body" idx="1"/>
          </p:nvPr>
        </p:nvSpPr>
        <p:spPr/>
        <p:txBody>
          <a:bodyPr/>
          <a:lstStyle/>
          <a:p>
            <a:r>
              <a:rPr lang="en-US" altLang="zh-CN"/>
              <a:t>Four Palestinian Liberation Front terrorists seized the Italian cruise liner in the eastern Mediterranean Sea, taking more than 700 hostages. One U.S. passenger was murdered before the Egyptian government offered the terrorists safe haven in return for the hostages' freedom.</a:t>
            </a:r>
            <a:endParaRPr lang="zh-CN" altLang="en-US"/>
          </a:p>
        </p:txBody>
      </p:sp>
    </p:spTree>
  </p:cSld>
  <p:clrMapOvr>
    <a:masterClrMapping/>
  </p:clrMapOvr>
  <p:transition spd="slow">
    <p:pull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p:txBody>
          <a:bodyPr/>
          <a:lstStyle/>
          <a:p>
            <a:r>
              <a:rPr lang="en-US" altLang="zh-CN" sz="4000"/>
              <a:t>Servicemen's Bar Attack, December 26, 1987 </a:t>
            </a:r>
            <a:br>
              <a:rPr lang="en-US" altLang="zh-CN" sz="4000"/>
            </a:br>
            <a:endParaRPr lang="en-US" altLang="zh-CN" sz="4000"/>
          </a:p>
        </p:txBody>
      </p:sp>
      <p:sp>
        <p:nvSpPr>
          <p:cNvPr id="16386" name="Content Placeholder 2"/>
          <p:cNvSpPr>
            <a:spLocks noGrp="1"/>
          </p:cNvSpPr>
          <p:nvPr>
            <p:ph idx="4294967295"/>
          </p:nvPr>
        </p:nvSpPr>
        <p:spPr>
          <a:xfrm>
            <a:off x="381000" y="1447800"/>
            <a:ext cx="8229600" cy="4530725"/>
          </a:xfrm>
        </p:spPr>
        <p:txBody>
          <a:bodyPr/>
          <a:lstStyle/>
          <a:p>
            <a:r>
              <a:rPr lang="en-US" altLang="zh-CN"/>
              <a:t>Catalan separatists bombed a Barcelona bar frequented by U.S. servicemen, resulting in the death of one U.S. citizen.</a:t>
            </a:r>
          </a:p>
        </p:txBody>
      </p:sp>
    </p:spTree>
  </p:cSld>
  <p:clrMapOvr>
    <a:masterClrMapping/>
  </p:clrMapOvr>
  <p:transition spd="slow">
    <p:pull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idx="4294967295"/>
          </p:nvPr>
        </p:nvSpPr>
        <p:spPr/>
        <p:txBody>
          <a:bodyPr/>
          <a:lstStyle/>
          <a:p>
            <a:r>
              <a:rPr lang="en-US" altLang="zh-CN" sz="4000"/>
              <a:t>Pan Am 103 Bombing, December 21, 1988 </a:t>
            </a:r>
          </a:p>
        </p:txBody>
      </p:sp>
      <p:sp>
        <p:nvSpPr>
          <p:cNvPr id="19458" name="Content Placeholder 2"/>
          <p:cNvSpPr>
            <a:spLocks noGrp="1"/>
          </p:cNvSpPr>
          <p:nvPr>
            <p:ph idx="4294967295"/>
          </p:nvPr>
        </p:nvSpPr>
        <p:spPr/>
        <p:txBody>
          <a:bodyPr/>
          <a:lstStyle/>
          <a:p>
            <a:r>
              <a:rPr lang="en-US" altLang="zh-CN"/>
              <a:t>Pan American Airlines Flight 103 was blown up over Lockerbie, Scotland, by a bomb believed to have been placed on the aircraft by Libyan terrorists in Frankfurt, West Germany. All 259 people on board were killed.</a:t>
            </a:r>
          </a:p>
        </p:txBody>
      </p:sp>
    </p:spTree>
  </p:cSld>
  <p:clrMapOvr>
    <a:masterClrMapping/>
  </p:clrMapOvr>
  <p:transition spd="slow">
    <p:pull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r>
              <a:rPr lang="en-US" altLang="zh-CN" sz="4000"/>
              <a:t>U.S. Embassy Bombings in East Africa, August 7, 1998 </a:t>
            </a:r>
          </a:p>
        </p:txBody>
      </p:sp>
      <p:sp>
        <p:nvSpPr>
          <p:cNvPr id="20482" name="Content Placeholder 2"/>
          <p:cNvSpPr>
            <a:spLocks noGrp="1"/>
          </p:cNvSpPr>
          <p:nvPr>
            <p:ph idx="4294967295"/>
          </p:nvPr>
        </p:nvSpPr>
        <p:spPr/>
        <p:txBody>
          <a:bodyPr/>
          <a:lstStyle/>
          <a:p>
            <a:pPr lvl="1"/>
            <a:r>
              <a:rPr lang="en-US" altLang="zh-CN"/>
              <a:t>A bomb exploded at the rear entrance of the U.S. Embassy in Nairobi, Kenya, killing 12 U.S. citizens, 32 Foreign Service Nationals (FSNs), and 247 Kenyan citizens. Approximately 5,000 Kenyans, 6 U.S. citizens, and 13 FSNs were injured. </a:t>
            </a:r>
          </a:p>
        </p:txBody>
      </p:sp>
    </p:spTree>
  </p:cSld>
  <p:clrMapOvr>
    <a:masterClrMapping/>
  </p:clrMapOvr>
  <p:transition spd="slow">
    <p:pull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idx="4294967295"/>
          </p:nvPr>
        </p:nvSpPr>
        <p:spPr/>
        <p:txBody>
          <a:bodyPr/>
          <a:lstStyle/>
          <a:p>
            <a:r>
              <a:rPr lang="en-US" altLang="zh-CN" sz="4000"/>
              <a:t>Shell Platform Bombing, June 27, 1999 </a:t>
            </a:r>
          </a:p>
        </p:txBody>
      </p:sp>
      <p:sp>
        <p:nvSpPr>
          <p:cNvPr id="21506" name="Content Placeholder 2"/>
          <p:cNvSpPr>
            <a:spLocks noGrp="1"/>
          </p:cNvSpPr>
          <p:nvPr>
            <p:ph idx="4294967295"/>
          </p:nvPr>
        </p:nvSpPr>
        <p:spPr/>
        <p:txBody>
          <a:bodyPr/>
          <a:lstStyle/>
          <a:p>
            <a:r>
              <a:rPr lang="en-US" altLang="zh-CN"/>
              <a:t>In Port Harcourt, Nigeria, armed youths stormed a Shell oil platform, kidnapping one U.S. citizen, one Nigerian national, and one Australian citizen, and causing undetermined damage. A group calling itself "Enough is Enough in the Niger River" claimed responsibility. Further seizures of oil facilities followed.</a:t>
            </a:r>
          </a:p>
        </p:txBody>
      </p:sp>
    </p:spTree>
  </p:cSld>
  <p:clrMapOvr>
    <a:masterClrMapping/>
  </p:clrMapOvr>
  <p:transition spd="slow">
    <p:pull dir="ru"/>
  </p:transition>
</p:sld>
</file>

<file path=ppt/theme/theme1.xml><?xml version="1.0" encoding="utf-8"?>
<a:theme xmlns:a="http://schemas.openxmlformats.org/drawingml/2006/main" name="Satellite Dish">
  <a:themeElements>
    <a:clrScheme name="Satellite Dish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fontScheme name="Satellite Dish">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tellite Dish 1">
        <a:dk1>
          <a:srgbClr val="660000"/>
        </a:dk1>
        <a:lt1>
          <a:srgbClr val="FFFFFF"/>
        </a:lt1>
        <a:dk2>
          <a:srgbClr val="A80000"/>
        </a:dk2>
        <a:lt2>
          <a:srgbClr val="FFFF99"/>
        </a:lt2>
        <a:accent1>
          <a:srgbClr val="FF6600"/>
        </a:accent1>
        <a:accent2>
          <a:srgbClr val="6A0000"/>
        </a:accent2>
        <a:accent3>
          <a:srgbClr val="D1AAAA"/>
        </a:accent3>
        <a:accent4>
          <a:srgbClr val="DADADA"/>
        </a:accent4>
        <a:accent5>
          <a:srgbClr val="FFB8AA"/>
        </a:accent5>
        <a:accent6>
          <a:srgbClr val="5F00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
      <a:clrScheme name="Satellite Dish 2">
        <a:dk1>
          <a:srgbClr val="6A4700"/>
        </a:dk1>
        <a:lt1>
          <a:srgbClr val="FFFFFF"/>
        </a:lt1>
        <a:dk2>
          <a:srgbClr val="522900"/>
        </a:dk2>
        <a:lt2>
          <a:srgbClr val="FFFF99"/>
        </a:lt2>
        <a:accent1>
          <a:srgbClr val="CC9900"/>
        </a:accent1>
        <a:accent2>
          <a:srgbClr val="9C7300"/>
        </a:accent2>
        <a:accent3>
          <a:srgbClr val="B3ACAA"/>
        </a:accent3>
        <a:accent4>
          <a:srgbClr val="DADADA"/>
        </a:accent4>
        <a:accent5>
          <a:srgbClr val="E2CAAA"/>
        </a:accent5>
        <a:accent6>
          <a:srgbClr val="8D6800"/>
        </a:accent6>
        <a:hlink>
          <a:srgbClr val="FF9900"/>
        </a:hlink>
        <a:folHlink>
          <a:srgbClr val="FFFF66"/>
        </a:folHlink>
      </a:clrScheme>
      <a:clrMap bg1="dk2" tx1="lt1" bg2="dk1" tx2="lt2" accent1="accent1" accent2="accent2" accent3="accent3" accent4="accent4" accent5="accent5" accent6="accent6" hlink="hlink" folHlink="folHlink"/>
    </a:extraClrScheme>
    <a:extraClrScheme>
      <a:clrScheme name="Satellite Dish 3">
        <a:dk1>
          <a:srgbClr val="495630"/>
        </a:dk1>
        <a:lt1>
          <a:srgbClr val="FFFFCC"/>
        </a:lt1>
        <a:dk2>
          <a:srgbClr val="2D361C"/>
        </a:dk2>
        <a:lt2>
          <a:srgbClr val="BAD38D"/>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Satellite Dish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clrMap bg1="dk2" tx1="lt1" bg2="dk1" tx2="lt2" accent1="accent1" accent2="accent2" accent3="accent3" accent4="accent4" accent5="accent5" accent6="accent6" hlink="hlink" folHlink="folHlink"/>
    </a:extraClrScheme>
    <a:extraClrScheme>
      <a:clrScheme name="Satellite Dish 5">
        <a:dk1>
          <a:srgbClr val="006664"/>
        </a:dk1>
        <a:lt1>
          <a:srgbClr val="FFFFFF"/>
        </a:lt1>
        <a:dk2>
          <a:srgbClr val="00908D"/>
        </a:dk2>
        <a:lt2>
          <a:srgbClr val="ADE5CD"/>
        </a:lt2>
        <a:accent1>
          <a:srgbClr val="00CCFF"/>
        </a:accent1>
        <a:accent2>
          <a:srgbClr val="006666"/>
        </a:accent2>
        <a:accent3>
          <a:srgbClr val="AAC6C5"/>
        </a:accent3>
        <a:accent4>
          <a:srgbClr val="DADADA"/>
        </a:accent4>
        <a:accent5>
          <a:srgbClr val="AAE2FF"/>
        </a:accent5>
        <a:accent6>
          <a:srgbClr val="005C5C"/>
        </a:accent6>
        <a:hlink>
          <a:srgbClr val="6DD8DB"/>
        </a:hlink>
        <a:folHlink>
          <a:srgbClr val="C5E2FF"/>
        </a:folHlink>
      </a:clrScheme>
      <a:clrMap bg1="dk2" tx1="lt1" bg2="dk1" tx2="lt2" accent1="accent1" accent2="accent2" accent3="accent3" accent4="accent4" accent5="accent5" accent6="accent6" hlink="hlink" folHlink="folHlink"/>
    </a:extraClrScheme>
    <a:extraClrScheme>
      <a:clrScheme name="Satellite Dish 6">
        <a:dk1>
          <a:srgbClr val="000000"/>
        </a:dk1>
        <a:lt1>
          <a:srgbClr val="DDDCC5"/>
        </a:lt1>
        <a:dk2>
          <a:srgbClr val="000000"/>
        </a:dk2>
        <a:lt2>
          <a:srgbClr val="B9B695"/>
        </a:lt2>
        <a:accent1>
          <a:srgbClr val="EAEBE9"/>
        </a:accent1>
        <a:accent2>
          <a:srgbClr val="BFBFAB"/>
        </a:accent2>
        <a:accent3>
          <a:srgbClr val="EBEBDF"/>
        </a:accent3>
        <a:accent4>
          <a:srgbClr val="000000"/>
        </a:accent4>
        <a:accent5>
          <a:srgbClr val="F3F3F2"/>
        </a:accent5>
        <a:accent6>
          <a:srgbClr val="ADAD9B"/>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atellite Dish 7">
        <a:dk1>
          <a:srgbClr val="000000"/>
        </a:dk1>
        <a:lt1>
          <a:srgbClr val="FFFFFF"/>
        </a:lt1>
        <a:dk2>
          <a:srgbClr val="000000"/>
        </a:dk2>
        <a:lt2>
          <a:srgbClr val="B2B2B2"/>
        </a:lt2>
        <a:accent1>
          <a:srgbClr val="336699"/>
        </a:accent1>
        <a:accent2>
          <a:srgbClr val="5F5F5F"/>
        </a:accent2>
        <a:accent3>
          <a:srgbClr val="AAAAAA"/>
        </a:accent3>
        <a:accent4>
          <a:srgbClr val="DADADA"/>
        </a:accent4>
        <a:accent5>
          <a:srgbClr val="ADB8CA"/>
        </a:accent5>
        <a:accent6>
          <a:srgbClr val="555555"/>
        </a:accent6>
        <a:hlink>
          <a:srgbClr val="BBE5FF"/>
        </a:hlink>
        <a:folHlink>
          <a:srgbClr val="B6B3E1"/>
        </a:folHlink>
      </a:clrScheme>
      <a:clrMap bg1="dk2" tx1="lt1" bg2="dk1" tx2="lt2" accent1="accent1" accent2="accent2" accent3="accent3" accent4="accent4" accent5="accent5" accent6="accent6" hlink="hlink" folHlink="folHlink"/>
    </a:extraClrScheme>
    <a:extraClrScheme>
      <a:clrScheme name="Satellite Dish 8">
        <a:dk1>
          <a:srgbClr val="000090"/>
        </a:dk1>
        <a:lt1>
          <a:srgbClr val="EAEAEA"/>
        </a:lt1>
        <a:dk2>
          <a:srgbClr val="3A3AB2"/>
        </a:dk2>
        <a:lt2>
          <a:srgbClr val="CAD4DC"/>
        </a:lt2>
        <a:accent1>
          <a:srgbClr val="3974AF"/>
        </a:accent1>
        <a:accent2>
          <a:srgbClr val="232369"/>
        </a:accent2>
        <a:accent3>
          <a:srgbClr val="AEAED5"/>
        </a:accent3>
        <a:accent4>
          <a:srgbClr val="C8C8C8"/>
        </a:accent4>
        <a:accent5>
          <a:srgbClr val="AEBCD4"/>
        </a:accent5>
        <a:accent6>
          <a:srgbClr val="1F1F5E"/>
        </a:accent6>
        <a:hlink>
          <a:srgbClr val="00CCFF"/>
        </a:hlink>
        <a:folHlink>
          <a:srgbClr val="6699FF"/>
        </a:folHlink>
      </a:clrScheme>
      <a:clrMap bg1="dk2" tx1="lt1" bg2="dk1" tx2="lt2" accent1="accent1" accent2="accent2" accent3="accent3" accent4="accent4" accent5="accent5" accent6="accent6" hlink="hlink" folHlink="folHlink"/>
    </a:extraClrScheme>
    <a:extraClrScheme>
      <a:clrScheme name="Satellite Dish 9">
        <a:dk1>
          <a:srgbClr val="9C9C9C"/>
        </a:dk1>
        <a:lt1>
          <a:srgbClr val="FFFFFF"/>
        </a:lt1>
        <a:dk2>
          <a:srgbClr val="8696CA"/>
        </a:dk2>
        <a:lt2>
          <a:srgbClr val="FFFFFF"/>
        </a:lt2>
        <a:accent1>
          <a:srgbClr val="97D1D5"/>
        </a:accent1>
        <a:accent2>
          <a:srgbClr val="666699"/>
        </a:accent2>
        <a:accent3>
          <a:srgbClr val="C3C9E1"/>
        </a:accent3>
        <a:accent4>
          <a:srgbClr val="DADADA"/>
        </a:accent4>
        <a:accent5>
          <a:srgbClr val="C9E5E7"/>
        </a:accent5>
        <a:accent6>
          <a:srgbClr val="5C5C8A"/>
        </a:accent6>
        <a:hlink>
          <a:srgbClr val="0000FF"/>
        </a:hlink>
        <a:folHlink>
          <a:srgbClr val="00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Satellite Dish</Template>
  <TotalTime>58</TotalTime>
  <Words>492</Words>
  <Application>Microsoft Office PowerPoint</Application>
  <PresentationFormat>On-screen Show (4:3)</PresentationFormat>
  <Paragraphs>24</Paragraphs>
  <Slides>12</Slides>
  <Notes>0</Notes>
  <HiddenSlides>0</HiddenSlides>
  <MMClips>0</MMClips>
  <ScaleCrop>false</ScaleCrop>
  <HeadingPairs>
    <vt:vector size="6" baseType="variant">
      <vt:variant>
        <vt:lpstr>已用的字体</vt:lpstr>
      </vt:variant>
      <vt:variant>
        <vt:i4>5</vt:i4>
      </vt:variant>
      <vt:variant>
        <vt:lpstr>演示文稿设计模板</vt:lpstr>
      </vt:variant>
      <vt:variant>
        <vt:i4>1</vt:i4>
      </vt:variant>
      <vt:variant>
        <vt:lpstr>幻灯片标题</vt:lpstr>
      </vt:variant>
      <vt:variant>
        <vt:i4>12</vt:i4>
      </vt:variant>
    </vt:vector>
  </HeadingPairs>
  <TitlesOfParts>
    <vt:vector size="18" baseType="lpstr">
      <vt:lpstr>Calibri</vt:lpstr>
      <vt:lpstr>宋体</vt:lpstr>
      <vt:lpstr>Arial</vt:lpstr>
      <vt:lpstr>Verdana</vt:lpstr>
      <vt:lpstr>Wingdings</vt:lpstr>
      <vt:lpstr>Satellite Dish</vt:lpstr>
      <vt:lpstr>terrorism</vt:lpstr>
      <vt:lpstr>Munich Olympic of 1972</vt:lpstr>
      <vt:lpstr>Ambassador to Afghanistan Assassinated, February 14, 1979 </vt:lpstr>
      <vt:lpstr>Bombing of U.S. Embassy in Beirut, April 18, 1983 </vt:lpstr>
      <vt:lpstr>Achille Lauro Hijacking, October 7, 1985 </vt:lpstr>
      <vt:lpstr>Servicemen's Bar Attack, December 26, 1987  </vt:lpstr>
      <vt:lpstr>Pan Am 103 Bombing, December 21, 1988 </vt:lpstr>
      <vt:lpstr>U.S. Embassy Bombings in East Africa, August 7, 1998 </vt:lpstr>
      <vt:lpstr>Shell Platform Bombing, June 27, 1999 </vt:lpstr>
      <vt:lpstr>American Contractors Attacked in Al Anbar, Iraq (November 25, 2005) </vt:lpstr>
      <vt:lpstr>Hostages Kidnapped in Baghdad (November 26, 2005 )</vt:lpstr>
      <vt:lpstr>American National Killed in Baghdad (March 9, 2006)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terrorism</dc:title>
  <dc:creator>qfeng12</dc:creator>
  <cp:lastModifiedBy>annie</cp:lastModifiedBy>
  <cp:revision>2</cp:revision>
  <dcterms:created xsi:type="dcterms:W3CDTF">2011-06-03T14:33:01Z</dcterms:created>
  <dcterms:modified xsi:type="dcterms:W3CDTF">2011-06-06T02:21:42Z</dcterms:modified>
</cp:coreProperties>
</file>